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tiff" ContentType="image/tif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397700" cy="51206400"/>
  <p:notesSz cx="6858000" cy="9144000"/>
  <p:defaultTextStyle>
    <a:defPPr>
      <a:defRPr lang="en-US"/>
    </a:defPPr>
    <a:lvl1pPr marL="0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1pPr>
    <a:lvl2pPr marL="2388687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2pPr>
    <a:lvl3pPr marL="4777374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3pPr>
    <a:lvl4pPr marL="7166061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4pPr>
    <a:lvl5pPr marL="9554748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5pPr>
    <a:lvl6pPr marL="11943436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6pPr>
    <a:lvl7pPr marL="14332123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7pPr>
    <a:lvl8pPr marL="16720810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8pPr>
    <a:lvl9pPr marL="19109497" algn="l" defTabSz="2388687" rtl="0" eaLnBrk="1" latinLnBrk="0" hangingPunct="1">
      <a:defRPr sz="9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FFF99D"/>
    <a:srgbClr val="FAF016"/>
    <a:srgbClr val="996633"/>
    <a:srgbClr val="D2CA15"/>
    <a:srgbClr val="B10000"/>
    <a:srgbClr val="FF0000"/>
    <a:srgbClr val="FF6666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4198" autoAdjust="0"/>
    <p:restoredTop sz="93367" autoAdjust="0"/>
  </p:normalViewPr>
  <p:slideViewPr>
    <p:cSldViewPr snapToObjects="1">
      <p:cViewPr>
        <p:scale>
          <a:sx n="50" d="100"/>
          <a:sy n="50" d="100"/>
        </p:scale>
        <p:origin x="-464" y="1184"/>
      </p:cViewPr>
      <p:guideLst>
        <p:guide orient="horz" pos="16128"/>
        <p:guide pos="10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869E5-82DD-144F-AD19-CEE6F3181280}" type="datetimeFigureOut">
              <a:rPr lang="en-US" smtClean="0"/>
              <a:t>4/24/12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685800"/>
            <a:ext cx="2168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43A95-45D0-B944-AFF1-A172EE9FFE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43A95-45D0-B944-AFF1-A172EE9FFEB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828" y="15907177"/>
            <a:ext cx="27538045" cy="10976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9655" y="29016960"/>
            <a:ext cx="22678390" cy="13086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8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7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6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55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943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332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72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109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21592" y="15314510"/>
            <a:ext cx="25828166" cy="326227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7092" y="15314510"/>
            <a:ext cx="76944538" cy="326227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195" y="32904857"/>
            <a:ext cx="27538045" cy="10170160"/>
          </a:xfrm>
        </p:spPr>
        <p:txBody>
          <a:bodyPr anchor="t"/>
          <a:lstStyle>
            <a:lvl1pPr algn="l">
              <a:defRPr sz="20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195" y="21703461"/>
            <a:ext cx="27538045" cy="11201396"/>
          </a:xfrm>
        </p:spPr>
        <p:txBody>
          <a:bodyPr anchor="b"/>
          <a:lstStyle>
            <a:lvl1pPr marL="0" indent="0">
              <a:buNone/>
              <a:defRPr sz="10400">
                <a:solidFill>
                  <a:schemeClr val="tx1">
                    <a:tint val="75000"/>
                  </a:schemeClr>
                </a:solidFill>
              </a:defRPr>
            </a:lvl1pPr>
            <a:lvl2pPr marL="2388687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2pPr>
            <a:lvl3pPr marL="4777374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3pPr>
            <a:lvl4pPr marL="716606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4pPr>
            <a:lvl5pPr marL="9554748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5pPr>
            <a:lvl6pPr marL="1194343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6pPr>
            <a:lvl7pPr marL="14332123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7pPr>
            <a:lvl8pPr marL="16720810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8pPr>
            <a:lvl9pPr marL="19109497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7093" y="89208187"/>
            <a:ext cx="51386352" cy="252333760"/>
          </a:xfrm>
        </p:spPr>
        <p:txBody>
          <a:bodyPr/>
          <a:lstStyle>
            <a:lvl1pPr>
              <a:defRPr sz="14600"/>
            </a:lvl1pPr>
            <a:lvl2pPr>
              <a:defRPr sz="12500"/>
            </a:lvl2pPr>
            <a:lvl3pPr>
              <a:defRPr sz="104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63406" y="89208187"/>
            <a:ext cx="51386352" cy="252333760"/>
          </a:xfrm>
        </p:spPr>
        <p:txBody>
          <a:bodyPr/>
          <a:lstStyle>
            <a:lvl1pPr>
              <a:defRPr sz="14600"/>
            </a:lvl1pPr>
            <a:lvl2pPr>
              <a:defRPr sz="12500"/>
            </a:lvl2pPr>
            <a:lvl3pPr>
              <a:defRPr sz="104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885" y="2050630"/>
            <a:ext cx="29157930" cy="853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885" y="11462177"/>
            <a:ext cx="14314611" cy="4776890"/>
          </a:xfrm>
        </p:spPr>
        <p:txBody>
          <a:bodyPr anchor="b"/>
          <a:lstStyle>
            <a:lvl1pPr marL="0" indent="0">
              <a:buNone/>
              <a:defRPr sz="12500" b="1"/>
            </a:lvl1pPr>
            <a:lvl2pPr marL="2388687" indent="0">
              <a:buNone/>
              <a:defRPr sz="10400" b="1"/>
            </a:lvl2pPr>
            <a:lvl3pPr marL="4777374" indent="0">
              <a:buNone/>
              <a:defRPr sz="9400" b="1"/>
            </a:lvl3pPr>
            <a:lvl4pPr marL="7166061" indent="0">
              <a:buNone/>
              <a:defRPr sz="8400" b="1"/>
            </a:lvl4pPr>
            <a:lvl5pPr marL="9554748" indent="0">
              <a:buNone/>
              <a:defRPr sz="8400" b="1"/>
            </a:lvl5pPr>
            <a:lvl6pPr marL="11943436" indent="0">
              <a:buNone/>
              <a:defRPr sz="8400" b="1"/>
            </a:lvl6pPr>
            <a:lvl7pPr marL="14332123" indent="0">
              <a:buNone/>
              <a:defRPr sz="8400" b="1"/>
            </a:lvl7pPr>
            <a:lvl8pPr marL="16720810" indent="0">
              <a:buNone/>
              <a:defRPr sz="8400" b="1"/>
            </a:lvl8pPr>
            <a:lvl9pPr marL="19109497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9885" y="16239067"/>
            <a:ext cx="14314611" cy="29502950"/>
          </a:xfrm>
        </p:spPr>
        <p:txBody>
          <a:bodyPr/>
          <a:lstStyle>
            <a:lvl1pPr>
              <a:defRPr sz="12500"/>
            </a:lvl1pPr>
            <a:lvl2pPr>
              <a:defRPr sz="104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57584" y="11462177"/>
            <a:ext cx="14320233" cy="4776890"/>
          </a:xfrm>
        </p:spPr>
        <p:txBody>
          <a:bodyPr anchor="b"/>
          <a:lstStyle>
            <a:lvl1pPr marL="0" indent="0">
              <a:buNone/>
              <a:defRPr sz="12500" b="1"/>
            </a:lvl1pPr>
            <a:lvl2pPr marL="2388687" indent="0">
              <a:buNone/>
              <a:defRPr sz="10400" b="1"/>
            </a:lvl2pPr>
            <a:lvl3pPr marL="4777374" indent="0">
              <a:buNone/>
              <a:defRPr sz="9400" b="1"/>
            </a:lvl3pPr>
            <a:lvl4pPr marL="7166061" indent="0">
              <a:buNone/>
              <a:defRPr sz="8400" b="1"/>
            </a:lvl4pPr>
            <a:lvl5pPr marL="9554748" indent="0">
              <a:buNone/>
              <a:defRPr sz="8400" b="1"/>
            </a:lvl5pPr>
            <a:lvl6pPr marL="11943436" indent="0">
              <a:buNone/>
              <a:defRPr sz="8400" b="1"/>
            </a:lvl6pPr>
            <a:lvl7pPr marL="14332123" indent="0">
              <a:buNone/>
              <a:defRPr sz="8400" b="1"/>
            </a:lvl7pPr>
            <a:lvl8pPr marL="16720810" indent="0">
              <a:buNone/>
              <a:defRPr sz="8400" b="1"/>
            </a:lvl8pPr>
            <a:lvl9pPr marL="19109497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57584" y="16239067"/>
            <a:ext cx="14320233" cy="29502950"/>
          </a:xfrm>
        </p:spPr>
        <p:txBody>
          <a:bodyPr/>
          <a:lstStyle>
            <a:lvl1pPr>
              <a:defRPr sz="12500"/>
            </a:lvl1pPr>
            <a:lvl2pPr>
              <a:defRPr sz="104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887" y="2038773"/>
            <a:ext cx="10658620" cy="8676640"/>
          </a:xfrm>
        </p:spPr>
        <p:txBody>
          <a:bodyPr anchor="b"/>
          <a:lstStyle>
            <a:lvl1pPr algn="l">
              <a:defRPr sz="10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6601" y="2038777"/>
            <a:ext cx="18111214" cy="43703244"/>
          </a:xfrm>
        </p:spPr>
        <p:txBody>
          <a:bodyPr/>
          <a:lstStyle>
            <a:lvl1pPr>
              <a:defRPr sz="16700"/>
            </a:lvl1pPr>
            <a:lvl2pPr>
              <a:defRPr sz="14600"/>
            </a:lvl2pPr>
            <a:lvl3pPr>
              <a:defRPr sz="12500"/>
            </a:lvl3pPr>
            <a:lvl4pPr>
              <a:defRPr sz="10400"/>
            </a:lvl4pPr>
            <a:lvl5pPr>
              <a:defRPr sz="10400"/>
            </a:lvl5pPr>
            <a:lvl6pPr>
              <a:defRPr sz="10400"/>
            </a:lvl6pPr>
            <a:lvl7pPr>
              <a:defRPr sz="10400"/>
            </a:lvl7pPr>
            <a:lvl8pPr>
              <a:defRPr sz="10400"/>
            </a:lvl8pPr>
            <a:lvl9pPr>
              <a:defRPr sz="10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887" y="10715417"/>
            <a:ext cx="10658620" cy="35026604"/>
          </a:xfrm>
        </p:spPr>
        <p:txBody>
          <a:bodyPr/>
          <a:lstStyle>
            <a:lvl1pPr marL="0" indent="0">
              <a:buNone/>
              <a:defRPr sz="7300"/>
            </a:lvl1pPr>
            <a:lvl2pPr marL="2388687" indent="0">
              <a:buNone/>
              <a:defRPr sz="6300"/>
            </a:lvl2pPr>
            <a:lvl3pPr marL="4777374" indent="0">
              <a:buNone/>
              <a:defRPr sz="5200"/>
            </a:lvl3pPr>
            <a:lvl4pPr marL="7166061" indent="0">
              <a:buNone/>
              <a:defRPr sz="4700"/>
            </a:lvl4pPr>
            <a:lvl5pPr marL="9554748" indent="0">
              <a:buNone/>
              <a:defRPr sz="4700"/>
            </a:lvl5pPr>
            <a:lvl6pPr marL="11943436" indent="0">
              <a:buNone/>
              <a:defRPr sz="4700"/>
            </a:lvl6pPr>
            <a:lvl7pPr marL="14332123" indent="0">
              <a:buNone/>
              <a:defRPr sz="4700"/>
            </a:lvl7pPr>
            <a:lvl8pPr marL="16720810" indent="0">
              <a:buNone/>
              <a:defRPr sz="4700"/>
            </a:lvl8pPr>
            <a:lvl9pPr marL="19109497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176" y="35844480"/>
            <a:ext cx="19438620" cy="4231644"/>
          </a:xfrm>
        </p:spPr>
        <p:txBody>
          <a:bodyPr anchor="b"/>
          <a:lstStyle>
            <a:lvl1pPr algn="l">
              <a:defRPr sz="10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0176" y="4575387"/>
            <a:ext cx="19438620" cy="30723840"/>
          </a:xfrm>
        </p:spPr>
        <p:txBody>
          <a:bodyPr/>
          <a:lstStyle>
            <a:lvl1pPr marL="0" indent="0">
              <a:buNone/>
              <a:defRPr sz="16700"/>
            </a:lvl1pPr>
            <a:lvl2pPr marL="2388687" indent="0">
              <a:buNone/>
              <a:defRPr sz="14600"/>
            </a:lvl2pPr>
            <a:lvl3pPr marL="4777374" indent="0">
              <a:buNone/>
              <a:defRPr sz="12500"/>
            </a:lvl3pPr>
            <a:lvl4pPr marL="7166061" indent="0">
              <a:buNone/>
              <a:defRPr sz="10400"/>
            </a:lvl4pPr>
            <a:lvl5pPr marL="9554748" indent="0">
              <a:buNone/>
              <a:defRPr sz="10400"/>
            </a:lvl5pPr>
            <a:lvl6pPr marL="11943436" indent="0">
              <a:buNone/>
              <a:defRPr sz="10400"/>
            </a:lvl6pPr>
            <a:lvl7pPr marL="14332123" indent="0">
              <a:buNone/>
              <a:defRPr sz="10400"/>
            </a:lvl7pPr>
            <a:lvl8pPr marL="16720810" indent="0">
              <a:buNone/>
              <a:defRPr sz="10400"/>
            </a:lvl8pPr>
            <a:lvl9pPr marL="19109497" indent="0">
              <a:buNone/>
              <a:defRPr sz="10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176" y="40076124"/>
            <a:ext cx="19438620" cy="6009636"/>
          </a:xfrm>
        </p:spPr>
        <p:txBody>
          <a:bodyPr/>
          <a:lstStyle>
            <a:lvl1pPr marL="0" indent="0">
              <a:buNone/>
              <a:defRPr sz="7300"/>
            </a:lvl1pPr>
            <a:lvl2pPr marL="2388687" indent="0">
              <a:buNone/>
              <a:defRPr sz="6300"/>
            </a:lvl2pPr>
            <a:lvl3pPr marL="4777374" indent="0">
              <a:buNone/>
              <a:defRPr sz="5200"/>
            </a:lvl3pPr>
            <a:lvl4pPr marL="7166061" indent="0">
              <a:buNone/>
              <a:defRPr sz="4700"/>
            </a:lvl4pPr>
            <a:lvl5pPr marL="9554748" indent="0">
              <a:buNone/>
              <a:defRPr sz="4700"/>
            </a:lvl5pPr>
            <a:lvl6pPr marL="11943436" indent="0">
              <a:buNone/>
              <a:defRPr sz="4700"/>
            </a:lvl6pPr>
            <a:lvl7pPr marL="14332123" indent="0">
              <a:buNone/>
              <a:defRPr sz="4700"/>
            </a:lvl7pPr>
            <a:lvl8pPr marL="16720810" indent="0">
              <a:buNone/>
              <a:defRPr sz="4700"/>
            </a:lvl8pPr>
            <a:lvl9pPr marL="19109497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9885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3EF73B84-F365-F24B-B146-FD3727DA16C0}" type="datetimeFigureOut">
              <a:rPr lang="en-US" smtClean="0"/>
              <a:pPr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069214" y="47460750"/>
            <a:ext cx="10259272" cy="27262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218352" y="47460750"/>
            <a:ext cx="7559463" cy="2726267"/>
          </a:xfrm>
          <a:prstGeom prst="rect">
            <a:avLst/>
          </a:prstGeom>
        </p:spPr>
        <p:txBody>
          <a:bodyPr/>
          <a:lstStyle/>
          <a:p>
            <a:fld id="{2D8DC79D-932E-2848-8C4F-563BA4A21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9885" y="2050630"/>
            <a:ext cx="29157930" cy="8534400"/>
          </a:xfrm>
          <a:prstGeom prst="rect">
            <a:avLst/>
          </a:prstGeom>
        </p:spPr>
        <p:txBody>
          <a:bodyPr vert="horz" lIns="477737" tIns="238869" rIns="477737" bIns="2388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885" y="11948164"/>
            <a:ext cx="29157930" cy="33793857"/>
          </a:xfrm>
          <a:prstGeom prst="rect">
            <a:avLst/>
          </a:prstGeom>
        </p:spPr>
        <p:txBody>
          <a:bodyPr vert="horz" lIns="477737" tIns="238869" rIns="477737" bIns="2388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3076570" y="49086572"/>
            <a:ext cx="2391618" cy="11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01160" tIns="250580" rIns="501160" bIns="250580">
            <a:spAutoFit/>
          </a:bodyPr>
          <a:lstStyle/>
          <a:p>
            <a:pPr defTabSz="5016500">
              <a:defRPr/>
            </a:pPr>
            <a:r>
              <a:rPr lang="en-US" altLang="zh-CN" sz="4400" b="1" dirty="0">
                <a:latin typeface="Helvetica Black" charset="0"/>
                <a:ea typeface="宋体" pitchFamily="2" charset="-122"/>
              </a:rPr>
              <a:t>MIPS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3091810" y="49959142"/>
            <a:ext cx="11430640" cy="89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01160" tIns="250580" rIns="501160" bIns="250580">
            <a:spAutoFit/>
          </a:bodyPr>
          <a:lstStyle/>
          <a:p>
            <a:pPr defTabSz="5016500">
              <a:lnSpc>
                <a:spcPct val="70000"/>
              </a:lnSpc>
              <a:defRPr/>
            </a:pPr>
            <a:r>
              <a:rPr lang="en-US" altLang="zh-CN" sz="3400" b="1" dirty="0">
                <a:latin typeface="Helvetica Black" charset="0"/>
                <a:ea typeface="宋体" pitchFamily="2" charset="-122"/>
              </a:rPr>
              <a:t>Molecular Imaging Program at Stanford</a:t>
            </a:r>
          </a:p>
        </p:txBody>
      </p:sp>
      <p:sp>
        <p:nvSpPr>
          <p:cNvPr id="9" name="Text Box 13"/>
          <p:cNvSpPr txBox="1">
            <a:spLocks noChangeArrowheads="1"/>
          </p:cNvSpPr>
          <p:nvPr userDrawn="1"/>
        </p:nvSpPr>
        <p:spPr bwMode="auto">
          <a:xfrm>
            <a:off x="14141450" y="49967839"/>
            <a:ext cx="13998724" cy="126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01160" tIns="250580" rIns="501160" bIns="250580">
            <a:spAutoFit/>
          </a:bodyPr>
          <a:lstStyle/>
          <a:p>
            <a:pPr algn="r" defTabSz="5016500">
              <a:lnSpc>
                <a:spcPct val="70000"/>
              </a:lnSpc>
              <a:defRPr/>
            </a:pPr>
            <a:r>
              <a:rPr lang="en-US" altLang="zh-CN" sz="3400" b="1" dirty="0">
                <a:latin typeface="Helvetica Black" charset="0"/>
                <a:ea typeface="宋体" pitchFamily="2" charset="-122"/>
              </a:rPr>
              <a:t>Department  of  Radiation Oncology and BIO-X, School of Medicine </a:t>
            </a:r>
          </a:p>
        </p:txBody>
      </p:sp>
      <p:sp>
        <p:nvSpPr>
          <p:cNvPr id="10" name="Line 22"/>
          <p:cNvSpPr>
            <a:spLocks noChangeShapeType="1"/>
          </p:cNvSpPr>
          <p:nvPr userDrawn="1"/>
        </p:nvSpPr>
        <p:spPr bwMode="auto">
          <a:xfrm flipH="1" flipV="1">
            <a:off x="2726511" y="48277775"/>
            <a:ext cx="0" cy="25162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23"/>
          <p:cNvSpPr>
            <a:spLocks noChangeShapeType="1"/>
          </p:cNvSpPr>
          <p:nvPr userDrawn="1"/>
        </p:nvSpPr>
        <p:spPr bwMode="auto">
          <a:xfrm flipH="1" flipV="1">
            <a:off x="1111249" y="50082340"/>
            <a:ext cx="26810596" cy="457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" name="Picture 25" descr="MIPS-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13552" y="48857870"/>
            <a:ext cx="1807498" cy="170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biox-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8238450" y="49279038"/>
            <a:ext cx="832266" cy="156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7"/>
          <p:cNvSpPr>
            <a:spLocks noChangeShapeType="1"/>
          </p:cNvSpPr>
          <p:nvPr userDrawn="1"/>
        </p:nvSpPr>
        <p:spPr bwMode="auto">
          <a:xfrm>
            <a:off x="29027962" y="50093881"/>
            <a:ext cx="91540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" name="Picture 28" descr="SOMShieldRed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0012211" y="49279038"/>
            <a:ext cx="1502839" cy="16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 userDrawn="1"/>
        </p:nvSpPr>
        <p:spPr bwMode="auto">
          <a:xfrm>
            <a:off x="21953087" y="49086572"/>
            <a:ext cx="6218662" cy="11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01160" tIns="250580" rIns="501160" bIns="250580">
            <a:spAutoFit/>
          </a:bodyPr>
          <a:lstStyle/>
          <a:p>
            <a:pPr defTabSz="5016500">
              <a:defRPr/>
            </a:pPr>
            <a:r>
              <a:rPr lang="en-US" altLang="zh-CN" sz="4400" b="1" dirty="0">
                <a:latin typeface="Helvetica Black" charset="0"/>
                <a:ea typeface="宋体" pitchFamily="2" charset="-122"/>
              </a:rPr>
              <a:t>Stanford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88687" rtl="0" eaLnBrk="1" latinLnBrk="0" hangingPunct="1">
        <a:spcBef>
          <a:spcPct val="0"/>
        </a:spcBef>
        <a:buNone/>
        <a:defRPr sz="2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1515" indent="-1791515" algn="l" defTabSz="2388687" rtl="0" eaLnBrk="1" latinLnBrk="0" hangingPunct="1">
        <a:spcBef>
          <a:spcPct val="20000"/>
        </a:spcBef>
        <a:buFont typeface="Arial"/>
        <a:buChar char="•"/>
        <a:defRPr sz="16700" kern="1200">
          <a:solidFill>
            <a:schemeClr val="tx1"/>
          </a:solidFill>
          <a:latin typeface="+mn-lt"/>
          <a:ea typeface="+mn-ea"/>
          <a:cs typeface="+mn-cs"/>
        </a:defRPr>
      </a:lvl1pPr>
      <a:lvl2pPr marL="3881617" indent="-1492929" algn="l" defTabSz="2388687" rtl="0" eaLnBrk="1" latinLnBrk="0" hangingPunct="1">
        <a:spcBef>
          <a:spcPct val="20000"/>
        </a:spcBef>
        <a:buFont typeface="Arial"/>
        <a:buChar char="–"/>
        <a:defRPr sz="14600" kern="1200">
          <a:solidFill>
            <a:schemeClr val="tx1"/>
          </a:solidFill>
          <a:latin typeface="+mn-lt"/>
          <a:ea typeface="+mn-ea"/>
          <a:cs typeface="+mn-cs"/>
        </a:defRPr>
      </a:lvl2pPr>
      <a:lvl3pPr marL="5971718" indent="-1194344" algn="l" defTabSz="2388687" rtl="0" eaLnBrk="1" latinLnBrk="0" hangingPunct="1">
        <a:spcBef>
          <a:spcPct val="20000"/>
        </a:spcBef>
        <a:buFont typeface="Arial"/>
        <a:buChar char="•"/>
        <a:defRPr sz="12500" kern="1200">
          <a:solidFill>
            <a:schemeClr val="tx1"/>
          </a:solidFill>
          <a:latin typeface="+mn-lt"/>
          <a:ea typeface="+mn-ea"/>
          <a:cs typeface="+mn-cs"/>
        </a:defRPr>
      </a:lvl3pPr>
      <a:lvl4pPr marL="8360405" indent="-1194344" algn="l" defTabSz="2388687" rtl="0" eaLnBrk="1" latinLnBrk="0" hangingPunct="1">
        <a:spcBef>
          <a:spcPct val="20000"/>
        </a:spcBef>
        <a:buFont typeface="Arial"/>
        <a:buChar char="–"/>
        <a:defRPr sz="10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9092" indent="-1194344" algn="l" defTabSz="2388687" rtl="0" eaLnBrk="1" latinLnBrk="0" hangingPunct="1">
        <a:spcBef>
          <a:spcPct val="20000"/>
        </a:spcBef>
        <a:buFont typeface="Arial"/>
        <a:buChar char="»"/>
        <a:defRPr sz="10400" kern="1200">
          <a:solidFill>
            <a:schemeClr val="tx1"/>
          </a:solidFill>
          <a:latin typeface="+mn-lt"/>
          <a:ea typeface="+mn-ea"/>
          <a:cs typeface="+mn-cs"/>
        </a:defRPr>
      </a:lvl5pPr>
      <a:lvl6pPr marL="13137779" indent="-1194344" algn="l" defTabSz="2388687" rtl="0" eaLnBrk="1" latinLnBrk="0" hangingPunct="1">
        <a:spcBef>
          <a:spcPct val="20000"/>
        </a:spcBef>
        <a:buFont typeface="Arial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6pPr>
      <a:lvl7pPr marL="15526466" indent="-1194344" algn="l" defTabSz="2388687" rtl="0" eaLnBrk="1" latinLnBrk="0" hangingPunct="1">
        <a:spcBef>
          <a:spcPct val="20000"/>
        </a:spcBef>
        <a:buFont typeface="Arial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5153" indent="-1194344" algn="l" defTabSz="2388687" rtl="0" eaLnBrk="1" latinLnBrk="0" hangingPunct="1">
        <a:spcBef>
          <a:spcPct val="20000"/>
        </a:spcBef>
        <a:buFont typeface="Arial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8pPr>
      <a:lvl9pPr marL="20303841" indent="-1194344" algn="l" defTabSz="2388687" rtl="0" eaLnBrk="1" latinLnBrk="0" hangingPunct="1">
        <a:spcBef>
          <a:spcPct val="20000"/>
        </a:spcBef>
        <a:buFont typeface="Arial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1pPr>
      <a:lvl2pPr marL="2388687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2pPr>
      <a:lvl3pPr marL="4777374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3pPr>
      <a:lvl4pPr marL="7166061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554748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943436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4332123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720810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9109497" algn="l" defTabSz="2388687" rtl="0" eaLnBrk="1" latinLnBrk="0" hangingPunct="1"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tiff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tiff"/><Relationship Id="rId10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1087730" y="42507223"/>
            <a:ext cx="30467272" cy="2668727"/>
          </a:xfrm>
          <a:prstGeom prst="round2DiagRect">
            <a:avLst>
              <a:gd name="adj1" fmla="val 19394"/>
              <a:gd name="adj2" fmla="val 15045"/>
            </a:avLst>
          </a:prstGeom>
          <a:noFill/>
          <a:ln w="1143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1035050" y="45720000"/>
            <a:ext cx="9753600" cy="2933700"/>
          </a:xfrm>
          <a:prstGeom prst="round2DiagRect">
            <a:avLst>
              <a:gd name="adj1" fmla="val 0"/>
              <a:gd name="adj2" fmla="val 15045"/>
            </a:avLst>
          </a:prstGeom>
          <a:noFill/>
          <a:ln w="11430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11779250" y="45745400"/>
            <a:ext cx="19659600" cy="2908300"/>
          </a:xfrm>
          <a:prstGeom prst="round2DiagRect">
            <a:avLst>
              <a:gd name="adj1" fmla="val 0"/>
              <a:gd name="adj2" fmla="val 15045"/>
            </a:avLst>
          </a:prstGeom>
          <a:noFill/>
          <a:ln w="11430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277"/>
          <p:cNvGrpSpPr>
            <a:grpSpLocks/>
          </p:cNvGrpSpPr>
          <p:nvPr/>
        </p:nvGrpSpPr>
        <p:grpSpPr bwMode="auto">
          <a:xfrm>
            <a:off x="28543250" y="839666"/>
            <a:ext cx="2734120" cy="3168000"/>
            <a:chOff x="6939" y="6638"/>
            <a:chExt cx="13359" cy="15593"/>
          </a:xfrm>
        </p:grpSpPr>
        <p:sp>
          <p:nvSpPr>
            <p:cNvPr id="12" name="Freeform 278"/>
            <p:cNvSpPr>
              <a:spLocks/>
            </p:cNvSpPr>
            <p:nvPr/>
          </p:nvSpPr>
          <p:spPr bwMode="auto">
            <a:xfrm>
              <a:off x="7035" y="6733"/>
              <a:ext cx="6584" cy="6652"/>
            </a:xfrm>
            <a:custGeom>
              <a:avLst/>
              <a:gdLst>
                <a:gd name="T0" fmla="*/ 6584 w 6584"/>
                <a:gd name="T1" fmla="*/ 0 h 6652"/>
                <a:gd name="T2" fmla="*/ 640 w 6584"/>
                <a:gd name="T3" fmla="*/ 0 h 6652"/>
                <a:gd name="T4" fmla="*/ 559 w 6584"/>
                <a:gd name="T5" fmla="*/ 218 h 6652"/>
                <a:gd name="T6" fmla="*/ 463 w 6584"/>
                <a:gd name="T7" fmla="*/ 518 h 6652"/>
                <a:gd name="T8" fmla="*/ 368 w 6584"/>
                <a:gd name="T9" fmla="*/ 886 h 6652"/>
                <a:gd name="T10" fmla="*/ 272 w 6584"/>
                <a:gd name="T11" fmla="*/ 1336 h 6652"/>
                <a:gd name="T12" fmla="*/ 177 w 6584"/>
                <a:gd name="T13" fmla="*/ 1840 h 6652"/>
                <a:gd name="T14" fmla="*/ 95 w 6584"/>
                <a:gd name="T15" fmla="*/ 2399 h 6652"/>
                <a:gd name="T16" fmla="*/ 41 w 6584"/>
                <a:gd name="T17" fmla="*/ 3012 h 6652"/>
                <a:gd name="T18" fmla="*/ 0 w 6584"/>
                <a:gd name="T19" fmla="*/ 3667 h 6652"/>
                <a:gd name="T20" fmla="*/ 0 w 6584"/>
                <a:gd name="T21" fmla="*/ 4375 h 6652"/>
                <a:gd name="T22" fmla="*/ 27 w 6584"/>
                <a:gd name="T23" fmla="*/ 5112 h 6652"/>
                <a:gd name="T24" fmla="*/ 81 w 6584"/>
                <a:gd name="T25" fmla="*/ 5875 h 6652"/>
                <a:gd name="T26" fmla="*/ 204 w 6584"/>
                <a:gd name="T27" fmla="*/ 6652 h 6652"/>
                <a:gd name="T28" fmla="*/ 6584 w 6584"/>
                <a:gd name="T29" fmla="*/ 6652 h 6652"/>
                <a:gd name="T30" fmla="*/ 6584 w 6584"/>
                <a:gd name="T31" fmla="*/ 0 h 66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84"/>
                <a:gd name="T49" fmla="*/ 0 h 6652"/>
                <a:gd name="T50" fmla="*/ 6584 w 6584"/>
                <a:gd name="T51" fmla="*/ 6652 h 66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84" h="6652">
                  <a:moveTo>
                    <a:pt x="6584" y="0"/>
                  </a:moveTo>
                  <a:lnTo>
                    <a:pt x="640" y="0"/>
                  </a:lnTo>
                  <a:lnTo>
                    <a:pt x="559" y="218"/>
                  </a:lnTo>
                  <a:lnTo>
                    <a:pt x="463" y="518"/>
                  </a:lnTo>
                  <a:lnTo>
                    <a:pt x="368" y="886"/>
                  </a:lnTo>
                  <a:lnTo>
                    <a:pt x="272" y="1336"/>
                  </a:lnTo>
                  <a:lnTo>
                    <a:pt x="177" y="1840"/>
                  </a:lnTo>
                  <a:lnTo>
                    <a:pt x="95" y="2399"/>
                  </a:lnTo>
                  <a:lnTo>
                    <a:pt x="41" y="3012"/>
                  </a:lnTo>
                  <a:lnTo>
                    <a:pt x="0" y="3667"/>
                  </a:lnTo>
                  <a:lnTo>
                    <a:pt x="0" y="4375"/>
                  </a:lnTo>
                  <a:lnTo>
                    <a:pt x="27" y="5112"/>
                  </a:lnTo>
                  <a:lnTo>
                    <a:pt x="81" y="5875"/>
                  </a:lnTo>
                  <a:lnTo>
                    <a:pt x="204" y="6652"/>
                  </a:lnTo>
                  <a:lnTo>
                    <a:pt x="6584" y="6652"/>
                  </a:lnTo>
                  <a:lnTo>
                    <a:pt x="65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79"/>
            <p:cNvSpPr>
              <a:spLocks/>
            </p:cNvSpPr>
            <p:nvPr/>
          </p:nvSpPr>
          <p:spPr bwMode="auto">
            <a:xfrm>
              <a:off x="7253" y="13385"/>
              <a:ext cx="6379" cy="8737"/>
            </a:xfrm>
            <a:custGeom>
              <a:avLst/>
              <a:gdLst>
                <a:gd name="T0" fmla="*/ 6366 w 6379"/>
                <a:gd name="T1" fmla="*/ 8737 h 8737"/>
                <a:gd name="T2" fmla="*/ 6366 w 6379"/>
                <a:gd name="T3" fmla="*/ 7960 h 8737"/>
                <a:gd name="T4" fmla="*/ 6352 w 6379"/>
                <a:gd name="T5" fmla="*/ 7279 h 8737"/>
                <a:gd name="T6" fmla="*/ 6352 w 6379"/>
                <a:gd name="T7" fmla="*/ 6652 h 8737"/>
                <a:gd name="T8" fmla="*/ 6352 w 6379"/>
                <a:gd name="T9" fmla="*/ 6093 h 8737"/>
                <a:gd name="T10" fmla="*/ 6352 w 6379"/>
                <a:gd name="T11" fmla="*/ 5588 h 8737"/>
                <a:gd name="T12" fmla="*/ 6352 w 6379"/>
                <a:gd name="T13" fmla="*/ 5111 h 8737"/>
                <a:gd name="T14" fmla="*/ 6352 w 6379"/>
                <a:gd name="T15" fmla="*/ 4648 h 8737"/>
                <a:gd name="T16" fmla="*/ 6352 w 6379"/>
                <a:gd name="T17" fmla="*/ 4198 h 8737"/>
                <a:gd name="T18" fmla="*/ 6352 w 6379"/>
                <a:gd name="T19" fmla="*/ 3721 h 8737"/>
                <a:gd name="T20" fmla="*/ 6366 w 6379"/>
                <a:gd name="T21" fmla="*/ 3244 h 8737"/>
                <a:gd name="T22" fmla="*/ 6366 w 6379"/>
                <a:gd name="T23" fmla="*/ 2712 h 8737"/>
                <a:gd name="T24" fmla="*/ 6366 w 6379"/>
                <a:gd name="T25" fmla="*/ 2140 h 8737"/>
                <a:gd name="T26" fmla="*/ 6366 w 6379"/>
                <a:gd name="T27" fmla="*/ 1513 h 8737"/>
                <a:gd name="T28" fmla="*/ 6366 w 6379"/>
                <a:gd name="T29" fmla="*/ 804 h 8737"/>
                <a:gd name="T30" fmla="*/ 6379 w 6379"/>
                <a:gd name="T31" fmla="*/ 0 h 8737"/>
                <a:gd name="T32" fmla="*/ 0 w 6379"/>
                <a:gd name="T33" fmla="*/ 13 h 8737"/>
                <a:gd name="T34" fmla="*/ 13 w 6379"/>
                <a:gd name="T35" fmla="*/ 122 h 8737"/>
                <a:gd name="T36" fmla="*/ 27 w 6379"/>
                <a:gd name="T37" fmla="*/ 313 h 8737"/>
                <a:gd name="T38" fmla="*/ 68 w 6379"/>
                <a:gd name="T39" fmla="*/ 559 h 8737"/>
                <a:gd name="T40" fmla="*/ 136 w 6379"/>
                <a:gd name="T41" fmla="*/ 859 h 8737"/>
                <a:gd name="T42" fmla="*/ 232 w 6379"/>
                <a:gd name="T43" fmla="*/ 1213 h 8737"/>
                <a:gd name="T44" fmla="*/ 354 w 6379"/>
                <a:gd name="T45" fmla="*/ 1608 h 8737"/>
                <a:gd name="T46" fmla="*/ 504 w 6379"/>
                <a:gd name="T47" fmla="*/ 2044 h 8737"/>
                <a:gd name="T48" fmla="*/ 681 w 6379"/>
                <a:gd name="T49" fmla="*/ 2508 h 8737"/>
                <a:gd name="T50" fmla="*/ 899 w 6379"/>
                <a:gd name="T51" fmla="*/ 3012 h 8737"/>
                <a:gd name="T52" fmla="*/ 1158 w 6379"/>
                <a:gd name="T53" fmla="*/ 3530 h 8737"/>
                <a:gd name="T54" fmla="*/ 1458 w 6379"/>
                <a:gd name="T55" fmla="*/ 4062 h 8737"/>
                <a:gd name="T56" fmla="*/ 1799 w 6379"/>
                <a:gd name="T57" fmla="*/ 4621 h 8737"/>
                <a:gd name="T58" fmla="*/ 2181 w 6379"/>
                <a:gd name="T59" fmla="*/ 5166 h 8737"/>
                <a:gd name="T60" fmla="*/ 2617 w 6379"/>
                <a:gd name="T61" fmla="*/ 5725 h 8737"/>
                <a:gd name="T62" fmla="*/ 3094 w 6379"/>
                <a:gd name="T63" fmla="*/ 6270 h 8737"/>
                <a:gd name="T64" fmla="*/ 3639 w 6379"/>
                <a:gd name="T65" fmla="*/ 6802 h 8737"/>
                <a:gd name="T66" fmla="*/ 4225 w 6379"/>
                <a:gd name="T67" fmla="*/ 7333 h 8737"/>
                <a:gd name="T68" fmla="*/ 4880 w 6379"/>
                <a:gd name="T69" fmla="*/ 7824 h 8737"/>
                <a:gd name="T70" fmla="*/ 5589 w 6379"/>
                <a:gd name="T71" fmla="*/ 8301 h 8737"/>
                <a:gd name="T72" fmla="*/ 6366 w 6379"/>
                <a:gd name="T73" fmla="*/ 8737 h 87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79"/>
                <a:gd name="T112" fmla="*/ 0 h 8737"/>
                <a:gd name="T113" fmla="*/ 6379 w 6379"/>
                <a:gd name="T114" fmla="*/ 8737 h 87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79" h="8737">
                  <a:moveTo>
                    <a:pt x="6366" y="8737"/>
                  </a:moveTo>
                  <a:lnTo>
                    <a:pt x="6366" y="7960"/>
                  </a:lnTo>
                  <a:lnTo>
                    <a:pt x="6352" y="7279"/>
                  </a:lnTo>
                  <a:lnTo>
                    <a:pt x="6352" y="6652"/>
                  </a:lnTo>
                  <a:lnTo>
                    <a:pt x="6352" y="6093"/>
                  </a:lnTo>
                  <a:lnTo>
                    <a:pt x="6352" y="5588"/>
                  </a:lnTo>
                  <a:lnTo>
                    <a:pt x="6352" y="5111"/>
                  </a:lnTo>
                  <a:lnTo>
                    <a:pt x="6352" y="4648"/>
                  </a:lnTo>
                  <a:lnTo>
                    <a:pt x="6352" y="4198"/>
                  </a:lnTo>
                  <a:lnTo>
                    <a:pt x="6352" y="3721"/>
                  </a:lnTo>
                  <a:lnTo>
                    <a:pt x="6366" y="3244"/>
                  </a:lnTo>
                  <a:lnTo>
                    <a:pt x="6366" y="2712"/>
                  </a:lnTo>
                  <a:lnTo>
                    <a:pt x="6366" y="2140"/>
                  </a:lnTo>
                  <a:lnTo>
                    <a:pt x="6366" y="1513"/>
                  </a:lnTo>
                  <a:lnTo>
                    <a:pt x="6366" y="804"/>
                  </a:lnTo>
                  <a:lnTo>
                    <a:pt x="6379" y="0"/>
                  </a:lnTo>
                  <a:lnTo>
                    <a:pt x="0" y="13"/>
                  </a:lnTo>
                  <a:lnTo>
                    <a:pt x="13" y="122"/>
                  </a:lnTo>
                  <a:lnTo>
                    <a:pt x="27" y="313"/>
                  </a:lnTo>
                  <a:lnTo>
                    <a:pt x="68" y="559"/>
                  </a:lnTo>
                  <a:lnTo>
                    <a:pt x="136" y="859"/>
                  </a:lnTo>
                  <a:lnTo>
                    <a:pt x="232" y="1213"/>
                  </a:lnTo>
                  <a:lnTo>
                    <a:pt x="354" y="1608"/>
                  </a:lnTo>
                  <a:lnTo>
                    <a:pt x="504" y="2044"/>
                  </a:lnTo>
                  <a:lnTo>
                    <a:pt x="681" y="2508"/>
                  </a:lnTo>
                  <a:lnTo>
                    <a:pt x="899" y="3012"/>
                  </a:lnTo>
                  <a:lnTo>
                    <a:pt x="1158" y="3530"/>
                  </a:lnTo>
                  <a:lnTo>
                    <a:pt x="1458" y="4062"/>
                  </a:lnTo>
                  <a:lnTo>
                    <a:pt x="1799" y="4621"/>
                  </a:lnTo>
                  <a:lnTo>
                    <a:pt x="2181" y="5166"/>
                  </a:lnTo>
                  <a:lnTo>
                    <a:pt x="2617" y="5725"/>
                  </a:lnTo>
                  <a:lnTo>
                    <a:pt x="3094" y="6270"/>
                  </a:lnTo>
                  <a:lnTo>
                    <a:pt x="3639" y="6802"/>
                  </a:lnTo>
                  <a:lnTo>
                    <a:pt x="4225" y="7333"/>
                  </a:lnTo>
                  <a:lnTo>
                    <a:pt x="4880" y="7824"/>
                  </a:lnTo>
                  <a:lnTo>
                    <a:pt x="5589" y="8301"/>
                  </a:lnTo>
                  <a:lnTo>
                    <a:pt x="6366" y="873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80"/>
            <p:cNvSpPr>
              <a:spLocks/>
            </p:cNvSpPr>
            <p:nvPr/>
          </p:nvSpPr>
          <p:spPr bwMode="auto">
            <a:xfrm>
              <a:off x="13619" y="6733"/>
              <a:ext cx="6583" cy="15389"/>
            </a:xfrm>
            <a:custGeom>
              <a:avLst/>
              <a:gdLst>
                <a:gd name="T0" fmla="*/ 0 w 6583"/>
                <a:gd name="T1" fmla="*/ 15389 h 15389"/>
                <a:gd name="T2" fmla="*/ 845 w 6583"/>
                <a:gd name="T3" fmla="*/ 14885 h 15389"/>
                <a:gd name="T4" fmla="*/ 1622 w 6583"/>
                <a:gd name="T5" fmla="*/ 14353 h 15389"/>
                <a:gd name="T6" fmla="*/ 2330 w 6583"/>
                <a:gd name="T7" fmla="*/ 13794 h 15389"/>
                <a:gd name="T8" fmla="*/ 2971 w 6583"/>
                <a:gd name="T9" fmla="*/ 13222 h 15389"/>
                <a:gd name="T10" fmla="*/ 3544 w 6583"/>
                <a:gd name="T11" fmla="*/ 12622 h 15389"/>
                <a:gd name="T12" fmla="*/ 4062 w 6583"/>
                <a:gd name="T13" fmla="*/ 11995 h 15389"/>
                <a:gd name="T14" fmla="*/ 4525 w 6583"/>
                <a:gd name="T15" fmla="*/ 11368 h 15389"/>
                <a:gd name="T16" fmla="*/ 4920 w 6583"/>
                <a:gd name="T17" fmla="*/ 10714 h 15389"/>
                <a:gd name="T18" fmla="*/ 5275 w 6583"/>
                <a:gd name="T19" fmla="*/ 10059 h 15389"/>
                <a:gd name="T20" fmla="*/ 5575 w 6583"/>
                <a:gd name="T21" fmla="*/ 9405 h 15389"/>
                <a:gd name="T22" fmla="*/ 5834 w 6583"/>
                <a:gd name="T23" fmla="*/ 8737 h 15389"/>
                <a:gd name="T24" fmla="*/ 6052 w 6583"/>
                <a:gd name="T25" fmla="*/ 8083 h 15389"/>
                <a:gd name="T26" fmla="*/ 6215 w 6583"/>
                <a:gd name="T27" fmla="*/ 7429 h 15389"/>
                <a:gd name="T28" fmla="*/ 6352 w 6583"/>
                <a:gd name="T29" fmla="*/ 6774 h 15389"/>
                <a:gd name="T30" fmla="*/ 6447 w 6583"/>
                <a:gd name="T31" fmla="*/ 6134 h 15389"/>
                <a:gd name="T32" fmla="*/ 6529 w 6583"/>
                <a:gd name="T33" fmla="*/ 5507 h 15389"/>
                <a:gd name="T34" fmla="*/ 6570 w 6583"/>
                <a:gd name="T35" fmla="*/ 4893 h 15389"/>
                <a:gd name="T36" fmla="*/ 6583 w 6583"/>
                <a:gd name="T37" fmla="*/ 4307 h 15389"/>
                <a:gd name="T38" fmla="*/ 6570 w 6583"/>
                <a:gd name="T39" fmla="*/ 3748 h 15389"/>
                <a:gd name="T40" fmla="*/ 6556 w 6583"/>
                <a:gd name="T41" fmla="*/ 3203 h 15389"/>
                <a:gd name="T42" fmla="*/ 6502 w 6583"/>
                <a:gd name="T43" fmla="*/ 2685 h 15389"/>
                <a:gd name="T44" fmla="*/ 6447 w 6583"/>
                <a:gd name="T45" fmla="*/ 2208 h 15389"/>
                <a:gd name="T46" fmla="*/ 6392 w 6583"/>
                <a:gd name="T47" fmla="*/ 1758 h 15389"/>
                <a:gd name="T48" fmla="*/ 6311 w 6583"/>
                <a:gd name="T49" fmla="*/ 1349 h 15389"/>
                <a:gd name="T50" fmla="*/ 6229 w 6583"/>
                <a:gd name="T51" fmla="*/ 995 h 15389"/>
                <a:gd name="T52" fmla="*/ 6161 w 6583"/>
                <a:gd name="T53" fmla="*/ 668 h 15389"/>
                <a:gd name="T54" fmla="*/ 6079 w 6583"/>
                <a:gd name="T55" fmla="*/ 395 h 15389"/>
                <a:gd name="T56" fmla="*/ 6011 w 6583"/>
                <a:gd name="T57" fmla="*/ 164 h 15389"/>
                <a:gd name="T58" fmla="*/ 5943 w 6583"/>
                <a:gd name="T59" fmla="*/ 0 h 15389"/>
                <a:gd name="T60" fmla="*/ 13 w 6583"/>
                <a:gd name="T61" fmla="*/ 0 h 15389"/>
                <a:gd name="T62" fmla="*/ 0 w 6583"/>
                <a:gd name="T63" fmla="*/ 15389 h 153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83"/>
                <a:gd name="T97" fmla="*/ 0 h 15389"/>
                <a:gd name="T98" fmla="*/ 6583 w 6583"/>
                <a:gd name="T99" fmla="*/ 15389 h 153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83" h="15389">
                  <a:moveTo>
                    <a:pt x="0" y="15389"/>
                  </a:moveTo>
                  <a:lnTo>
                    <a:pt x="845" y="14885"/>
                  </a:lnTo>
                  <a:lnTo>
                    <a:pt x="1622" y="14353"/>
                  </a:lnTo>
                  <a:lnTo>
                    <a:pt x="2330" y="13794"/>
                  </a:lnTo>
                  <a:lnTo>
                    <a:pt x="2971" y="13222"/>
                  </a:lnTo>
                  <a:lnTo>
                    <a:pt x="3544" y="12622"/>
                  </a:lnTo>
                  <a:lnTo>
                    <a:pt x="4062" y="11995"/>
                  </a:lnTo>
                  <a:lnTo>
                    <a:pt x="4525" y="11368"/>
                  </a:lnTo>
                  <a:lnTo>
                    <a:pt x="4920" y="10714"/>
                  </a:lnTo>
                  <a:lnTo>
                    <a:pt x="5275" y="10059"/>
                  </a:lnTo>
                  <a:lnTo>
                    <a:pt x="5575" y="9405"/>
                  </a:lnTo>
                  <a:lnTo>
                    <a:pt x="5834" y="8737"/>
                  </a:lnTo>
                  <a:lnTo>
                    <a:pt x="6052" y="8083"/>
                  </a:lnTo>
                  <a:lnTo>
                    <a:pt x="6215" y="7429"/>
                  </a:lnTo>
                  <a:lnTo>
                    <a:pt x="6352" y="6774"/>
                  </a:lnTo>
                  <a:lnTo>
                    <a:pt x="6447" y="6134"/>
                  </a:lnTo>
                  <a:lnTo>
                    <a:pt x="6529" y="5507"/>
                  </a:lnTo>
                  <a:lnTo>
                    <a:pt x="6570" y="4893"/>
                  </a:lnTo>
                  <a:lnTo>
                    <a:pt x="6583" y="4307"/>
                  </a:lnTo>
                  <a:lnTo>
                    <a:pt x="6570" y="3748"/>
                  </a:lnTo>
                  <a:lnTo>
                    <a:pt x="6556" y="3203"/>
                  </a:lnTo>
                  <a:lnTo>
                    <a:pt x="6502" y="2685"/>
                  </a:lnTo>
                  <a:lnTo>
                    <a:pt x="6447" y="2208"/>
                  </a:lnTo>
                  <a:lnTo>
                    <a:pt x="6392" y="1758"/>
                  </a:lnTo>
                  <a:lnTo>
                    <a:pt x="6311" y="1349"/>
                  </a:lnTo>
                  <a:lnTo>
                    <a:pt x="6229" y="995"/>
                  </a:lnTo>
                  <a:lnTo>
                    <a:pt x="6161" y="668"/>
                  </a:lnTo>
                  <a:lnTo>
                    <a:pt x="6079" y="395"/>
                  </a:lnTo>
                  <a:lnTo>
                    <a:pt x="6011" y="164"/>
                  </a:lnTo>
                  <a:lnTo>
                    <a:pt x="5943" y="0"/>
                  </a:lnTo>
                  <a:lnTo>
                    <a:pt x="13" y="0"/>
                  </a:lnTo>
                  <a:lnTo>
                    <a:pt x="0" y="15389"/>
                  </a:lnTo>
                  <a:close/>
                </a:path>
              </a:pathLst>
            </a:custGeom>
            <a:solidFill>
              <a:srgbClr val="00E000"/>
            </a:solidFill>
            <a:ln w="0">
              <a:solidFill>
                <a:srgbClr val="00E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281"/>
            <p:cNvSpPr>
              <a:spLocks noChangeArrowheads="1"/>
            </p:cNvSpPr>
            <p:nvPr/>
          </p:nvSpPr>
          <p:spPr bwMode="auto">
            <a:xfrm>
              <a:off x="13523" y="6747"/>
              <a:ext cx="191" cy="15375"/>
            </a:xfrm>
            <a:prstGeom prst="rect">
              <a:avLst/>
            </a:prstGeom>
            <a:solidFill>
              <a:srgbClr val="F0D63D"/>
            </a:solidFill>
            <a:ln w="0">
              <a:solidFill>
                <a:srgbClr val="F0D63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282"/>
            <p:cNvSpPr>
              <a:spLocks noChangeArrowheads="1"/>
            </p:cNvSpPr>
            <p:nvPr/>
          </p:nvSpPr>
          <p:spPr bwMode="auto">
            <a:xfrm>
              <a:off x="7239" y="13289"/>
              <a:ext cx="6339" cy="191"/>
            </a:xfrm>
            <a:prstGeom prst="rect">
              <a:avLst/>
            </a:prstGeom>
            <a:solidFill>
              <a:srgbClr val="F0D63D"/>
            </a:solidFill>
            <a:ln w="0">
              <a:solidFill>
                <a:srgbClr val="F0D63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3"/>
            <p:cNvSpPr>
              <a:spLocks/>
            </p:cNvSpPr>
            <p:nvPr/>
          </p:nvSpPr>
          <p:spPr bwMode="auto">
            <a:xfrm>
              <a:off x="15922" y="8519"/>
              <a:ext cx="1540" cy="9896"/>
            </a:xfrm>
            <a:custGeom>
              <a:avLst/>
              <a:gdLst>
                <a:gd name="T0" fmla="*/ 600 w 1540"/>
                <a:gd name="T1" fmla="*/ 9800 h 9896"/>
                <a:gd name="T2" fmla="*/ 600 w 1540"/>
                <a:gd name="T3" fmla="*/ 8914 h 9896"/>
                <a:gd name="T4" fmla="*/ 586 w 1540"/>
                <a:gd name="T5" fmla="*/ 8137 h 9896"/>
                <a:gd name="T6" fmla="*/ 559 w 1540"/>
                <a:gd name="T7" fmla="*/ 7428 h 9896"/>
                <a:gd name="T8" fmla="*/ 545 w 1540"/>
                <a:gd name="T9" fmla="*/ 6815 h 9896"/>
                <a:gd name="T10" fmla="*/ 518 w 1540"/>
                <a:gd name="T11" fmla="*/ 6270 h 9896"/>
                <a:gd name="T12" fmla="*/ 491 w 1540"/>
                <a:gd name="T13" fmla="*/ 5793 h 9896"/>
                <a:gd name="T14" fmla="*/ 450 w 1540"/>
                <a:gd name="T15" fmla="*/ 5384 h 9896"/>
                <a:gd name="T16" fmla="*/ 423 w 1540"/>
                <a:gd name="T17" fmla="*/ 5029 h 9896"/>
                <a:gd name="T18" fmla="*/ 382 w 1540"/>
                <a:gd name="T19" fmla="*/ 4743 h 9896"/>
                <a:gd name="T20" fmla="*/ 341 w 1540"/>
                <a:gd name="T21" fmla="*/ 4498 h 9896"/>
                <a:gd name="T22" fmla="*/ 300 w 1540"/>
                <a:gd name="T23" fmla="*/ 4293 h 9896"/>
                <a:gd name="T24" fmla="*/ 259 w 1540"/>
                <a:gd name="T25" fmla="*/ 4130 h 9896"/>
                <a:gd name="T26" fmla="*/ 218 w 1540"/>
                <a:gd name="T27" fmla="*/ 4007 h 9896"/>
                <a:gd name="T28" fmla="*/ 177 w 1540"/>
                <a:gd name="T29" fmla="*/ 3912 h 9896"/>
                <a:gd name="T30" fmla="*/ 123 w 1540"/>
                <a:gd name="T31" fmla="*/ 3844 h 9896"/>
                <a:gd name="T32" fmla="*/ 82 w 1540"/>
                <a:gd name="T33" fmla="*/ 3789 h 9896"/>
                <a:gd name="T34" fmla="*/ 41 w 1540"/>
                <a:gd name="T35" fmla="*/ 3748 h 9896"/>
                <a:gd name="T36" fmla="*/ 0 w 1540"/>
                <a:gd name="T37" fmla="*/ 3721 h 9896"/>
                <a:gd name="T38" fmla="*/ 136 w 1540"/>
                <a:gd name="T39" fmla="*/ 3380 h 9896"/>
                <a:gd name="T40" fmla="*/ 355 w 1540"/>
                <a:gd name="T41" fmla="*/ 3530 h 9896"/>
                <a:gd name="T42" fmla="*/ 355 w 1540"/>
                <a:gd name="T43" fmla="*/ 0 h 9896"/>
                <a:gd name="T44" fmla="*/ 995 w 1540"/>
                <a:gd name="T45" fmla="*/ 381 h 9896"/>
                <a:gd name="T46" fmla="*/ 1009 w 1540"/>
                <a:gd name="T47" fmla="*/ 1186 h 9896"/>
                <a:gd name="T48" fmla="*/ 1050 w 1540"/>
                <a:gd name="T49" fmla="*/ 1104 h 9896"/>
                <a:gd name="T50" fmla="*/ 1118 w 1540"/>
                <a:gd name="T51" fmla="*/ 995 h 9896"/>
                <a:gd name="T52" fmla="*/ 1213 w 1540"/>
                <a:gd name="T53" fmla="*/ 886 h 9896"/>
                <a:gd name="T54" fmla="*/ 1336 w 1540"/>
                <a:gd name="T55" fmla="*/ 804 h 9896"/>
                <a:gd name="T56" fmla="*/ 1445 w 1540"/>
                <a:gd name="T57" fmla="*/ 749 h 9896"/>
                <a:gd name="T58" fmla="*/ 1540 w 1540"/>
                <a:gd name="T59" fmla="*/ 1363 h 9896"/>
                <a:gd name="T60" fmla="*/ 1445 w 1540"/>
                <a:gd name="T61" fmla="*/ 1431 h 9896"/>
                <a:gd name="T62" fmla="*/ 1363 w 1540"/>
                <a:gd name="T63" fmla="*/ 1526 h 9896"/>
                <a:gd name="T64" fmla="*/ 1295 w 1540"/>
                <a:gd name="T65" fmla="*/ 1635 h 9896"/>
                <a:gd name="T66" fmla="*/ 1227 w 1540"/>
                <a:gd name="T67" fmla="*/ 1772 h 9896"/>
                <a:gd name="T68" fmla="*/ 1172 w 1540"/>
                <a:gd name="T69" fmla="*/ 1922 h 9896"/>
                <a:gd name="T70" fmla="*/ 1118 w 1540"/>
                <a:gd name="T71" fmla="*/ 2112 h 9896"/>
                <a:gd name="T72" fmla="*/ 1063 w 1540"/>
                <a:gd name="T73" fmla="*/ 2344 h 9896"/>
                <a:gd name="T74" fmla="*/ 1022 w 1540"/>
                <a:gd name="T75" fmla="*/ 2603 h 9896"/>
                <a:gd name="T76" fmla="*/ 982 w 1540"/>
                <a:gd name="T77" fmla="*/ 2917 h 9896"/>
                <a:gd name="T78" fmla="*/ 954 w 1540"/>
                <a:gd name="T79" fmla="*/ 3285 h 9896"/>
                <a:gd name="T80" fmla="*/ 927 w 1540"/>
                <a:gd name="T81" fmla="*/ 3707 h 9896"/>
                <a:gd name="T82" fmla="*/ 913 w 1540"/>
                <a:gd name="T83" fmla="*/ 4198 h 9896"/>
                <a:gd name="T84" fmla="*/ 900 w 1540"/>
                <a:gd name="T85" fmla="*/ 4757 h 9896"/>
                <a:gd name="T86" fmla="*/ 886 w 1540"/>
                <a:gd name="T87" fmla="*/ 5384 h 9896"/>
                <a:gd name="T88" fmla="*/ 886 w 1540"/>
                <a:gd name="T89" fmla="*/ 6079 h 9896"/>
                <a:gd name="T90" fmla="*/ 873 w 1540"/>
                <a:gd name="T91" fmla="*/ 6870 h 9896"/>
                <a:gd name="T92" fmla="*/ 886 w 1540"/>
                <a:gd name="T93" fmla="*/ 7756 h 9896"/>
                <a:gd name="T94" fmla="*/ 886 w 1540"/>
                <a:gd name="T95" fmla="*/ 8723 h 9896"/>
                <a:gd name="T96" fmla="*/ 886 w 1540"/>
                <a:gd name="T97" fmla="*/ 9800 h 9896"/>
                <a:gd name="T98" fmla="*/ 859 w 1540"/>
                <a:gd name="T99" fmla="*/ 9868 h 9896"/>
                <a:gd name="T100" fmla="*/ 791 w 1540"/>
                <a:gd name="T101" fmla="*/ 9896 h 9896"/>
                <a:gd name="T102" fmla="*/ 723 w 1540"/>
                <a:gd name="T103" fmla="*/ 9896 h 9896"/>
                <a:gd name="T104" fmla="*/ 654 w 1540"/>
                <a:gd name="T105" fmla="*/ 9868 h 9896"/>
                <a:gd name="T106" fmla="*/ 600 w 1540"/>
                <a:gd name="T107" fmla="*/ 9800 h 98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40"/>
                <a:gd name="T163" fmla="*/ 0 h 9896"/>
                <a:gd name="T164" fmla="*/ 1540 w 1540"/>
                <a:gd name="T165" fmla="*/ 9896 h 98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40" h="9896">
                  <a:moveTo>
                    <a:pt x="600" y="9800"/>
                  </a:moveTo>
                  <a:lnTo>
                    <a:pt x="600" y="8914"/>
                  </a:lnTo>
                  <a:lnTo>
                    <a:pt x="586" y="8137"/>
                  </a:lnTo>
                  <a:lnTo>
                    <a:pt x="559" y="7428"/>
                  </a:lnTo>
                  <a:lnTo>
                    <a:pt x="545" y="6815"/>
                  </a:lnTo>
                  <a:lnTo>
                    <a:pt x="518" y="6270"/>
                  </a:lnTo>
                  <a:lnTo>
                    <a:pt x="491" y="5793"/>
                  </a:lnTo>
                  <a:lnTo>
                    <a:pt x="450" y="5384"/>
                  </a:lnTo>
                  <a:lnTo>
                    <a:pt x="423" y="5029"/>
                  </a:lnTo>
                  <a:lnTo>
                    <a:pt x="382" y="4743"/>
                  </a:lnTo>
                  <a:lnTo>
                    <a:pt x="341" y="4498"/>
                  </a:lnTo>
                  <a:lnTo>
                    <a:pt x="300" y="4293"/>
                  </a:lnTo>
                  <a:lnTo>
                    <a:pt x="259" y="4130"/>
                  </a:lnTo>
                  <a:lnTo>
                    <a:pt x="218" y="4007"/>
                  </a:lnTo>
                  <a:lnTo>
                    <a:pt x="177" y="3912"/>
                  </a:lnTo>
                  <a:lnTo>
                    <a:pt x="123" y="3844"/>
                  </a:lnTo>
                  <a:lnTo>
                    <a:pt x="82" y="3789"/>
                  </a:lnTo>
                  <a:lnTo>
                    <a:pt x="41" y="3748"/>
                  </a:lnTo>
                  <a:lnTo>
                    <a:pt x="0" y="3721"/>
                  </a:lnTo>
                  <a:lnTo>
                    <a:pt x="136" y="3380"/>
                  </a:lnTo>
                  <a:lnTo>
                    <a:pt x="355" y="3530"/>
                  </a:lnTo>
                  <a:lnTo>
                    <a:pt x="355" y="0"/>
                  </a:lnTo>
                  <a:lnTo>
                    <a:pt x="995" y="381"/>
                  </a:lnTo>
                  <a:lnTo>
                    <a:pt x="1009" y="1186"/>
                  </a:lnTo>
                  <a:lnTo>
                    <a:pt x="1050" y="1104"/>
                  </a:lnTo>
                  <a:lnTo>
                    <a:pt x="1118" y="995"/>
                  </a:lnTo>
                  <a:lnTo>
                    <a:pt x="1213" y="886"/>
                  </a:lnTo>
                  <a:lnTo>
                    <a:pt x="1336" y="804"/>
                  </a:lnTo>
                  <a:lnTo>
                    <a:pt x="1445" y="749"/>
                  </a:lnTo>
                  <a:lnTo>
                    <a:pt x="1540" y="1363"/>
                  </a:lnTo>
                  <a:lnTo>
                    <a:pt x="1445" y="1431"/>
                  </a:lnTo>
                  <a:lnTo>
                    <a:pt x="1363" y="1526"/>
                  </a:lnTo>
                  <a:lnTo>
                    <a:pt x="1295" y="1635"/>
                  </a:lnTo>
                  <a:lnTo>
                    <a:pt x="1227" y="1772"/>
                  </a:lnTo>
                  <a:lnTo>
                    <a:pt x="1172" y="1922"/>
                  </a:lnTo>
                  <a:lnTo>
                    <a:pt x="1118" y="2112"/>
                  </a:lnTo>
                  <a:lnTo>
                    <a:pt x="1063" y="2344"/>
                  </a:lnTo>
                  <a:lnTo>
                    <a:pt x="1022" y="2603"/>
                  </a:lnTo>
                  <a:lnTo>
                    <a:pt x="982" y="2917"/>
                  </a:lnTo>
                  <a:lnTo>
                    <a:pt x="954" y="3285"/>
                  </a:lnTo>
                  <a:lnTo>
                    <a:pt x="927" y="3707"/>
                  </a:lnTo>
                  <a:lnTo>
                    <a:pt x="913" y="4198"/>
                  </a:lnTo>
                  <a:lnTo>
                    <a:pt x="900" y="4757"/>
                  </a:lnTo>
                  <a:lnTo>
                    <a:pt x="886" y="5384"/>
                  </a:lnTo>
                  <a:lnTo>
                    <a:pt x="886" y="6079"/>
                  </a:lnTo>
                  <a:lnTo>
                    <a:pt x="873" y="6870"/>
                  </a:lnTo>
                  <a:lnTo>
                    <a:pt x="886" y="7756"/>
                  </a:lnTo>
                  <a:lnTo>
                    <a:pt x="886" y="8723"/>
                  </a:lnTo>
                  <a:lnTo>
                    <a:pt x="886" y="9800"/>
                  </a:lnTo>
                  <a:lnTo>
                    <a:pt x="859" y="9868"/>
                  </a:lnTo>
                  <a:lnTo>
                    <a:pt x="791" y="9896"/>
                  </a:lnTo>
                  <a:lnTo>
                    <a:pt x="723" y="9896"/>
                  </a:lnTo>
                  <a:lnTo>
                    <a:pt x="654" y="9868"/>
                  </a:lnTo>
                  <a:lnTo>
                    <a:pt x="600" y="9800"/>
                  </a:lnTo>
                  <a:close/>
                </a:path>
              </a:pathLst>
            </a:custGeom>
            <a:solidFill>
              <a:srgbClr val="996600"/>
            </a:solidFill>
            <a:ln w="0">
              <a:solidFill>
                <a:srgbClr val="99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84"/>
            <p:cNvSpPr>
              <a:spLocks/>
            </p:cNvSpPr>
            <p:nvPr/>
          </p:nvSpPr>
          <p:spPr bwMode="auto">
            <a:xfrm>
              <a:off x="9488" y="14612"/>
              <a:ext cx="3244" cy="3884"/>
            </a:xfrm>
            <a:custGeom>
              <a:avLst/>
              <a:gdLst>
                <a:gd name="T0" fmla="*/ 2481 w 3244"/>
                <a:gd name="T1" fmla="*/ 1390 h 3884"/>
                <a:gd name="T2" fmla="*/ 3244 w 3244"/>
                <a:gd name="T3" fmla="*/ 1390 h 3884"/>
                <a:gd name="T4" fmla="*/ 3244 w 3244"/>
                <a:gd name="T5" fmla="*/ 3884 h 3884"/>
                <a:gd name="T6" fmla="*/ 764 w 3244"/>
                <a:gd name="T7" fmla="*/ 3884 h 3884"/>
                <a:gd name="T8" fmla="*/ 764 w 3244"/>
                <a:gd name="T9" fmla="*/ 2480 h 3884"/>
                <a:gd name="T10" fmla="*/ 0 w 3244"/>
                <a:gd name="T11" fmla="*/ 2480 h 3884"/>
                <a:gd name="T12" fmla="*/ 0 w 3244"/>
                <a:gd name="T13" fmla="*/ 0 h 3884"/>
                <a:gd name="T14" fmla="*/ 2481 w 3244"/>
                <a:gd name="T15" fmla="*/ 0 h 3884"/>
                <a:gd name="T16" fmla="*/ 2481 w 3244"/>
                <a:gd name="T17" fmla="*/ 1390 h 38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4"/>
                <a:gd name="T28" fmla="*/ 0 h 3884"/>
                <a:gd name="T29" fmla="*/ 3244 w 3244"/>
                <a:gd name="T30" fmla="*/ 3884 h 38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4" h="3884">
                  <a:moveTo>
                    <a:pt x="2481" y="1390"/>
                  </a:moveTo>
                  <a:lnTo>
                    <a:pt x="3244" y="1390"/>
                  </a:lnTo>
                  <a:lnTo>
                    <a:pt x="3244" y="3884"/>
                  </a:lnTo>
                  <a:lnTo>
                    <a:pt x="764" y="3884"/>
                  </a:lnTo>
                  <a:lnTo>
                    <a:pt x="764" y="2480"/>
                  </a:lnTo>
                  <a:lnTo>
                    <a:pt x="0" y="2480"/>
                  </a:lnTo>
                  <a:lnTo>
                    <a:pt x="0" y="0"/>
                  </a:lnTo>
                  <a:lnTo>
                    <a:pt x="2481" y="0"/>
                  </a:lnTo>
                  <a:lnTo>
                    <a:pt x="2481" y="13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285"/>
            <p:cNvSpPr>
              <a:spLocks noChangeArrowheads="1"/>
            </p:cNvSpPr>
            <p:nvPr/>
          </p:nvSpPr>
          <p:spPr bwMode="auto">
            <a:xfrm>
              <a:off x="10620" y="17092"/>
              <a:ext cx="409" cy="1036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286"/>
            <p:cNvSpPr>
              <a:spLocks noChangeArrowheads="1"/>
            </p:cNvSpPr>
            <p:nvPr/>
          </p:nvSpPr>
          <p:spPr bwMode="auto">
            <a:xfrm>
              <a:off x="9843" y="15743"/>
              <a:ext cx="409" cy="1036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287"/>
            <p:cNvSpPr>
              <a:spLocks noChangeArrowheads="1"/>
            </p:cNvSpPr>
            <p:nvPr/>
          </p:nvSpPr>
          <p:spPr bwMode="auto">
            <a:xfrm>
              <a:off x="11233" y="14925"/>
              <a:ext cx="409" cy="1036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88"/>
            <p:cNvSpPr>
              <a:spLocks noChangeArrowheads="1"/>
            </p:cNvSpPr>
            <p:nvPr/>
          </p:nvSpPr>
          <p:spPr bwMode="auto">
            <a:xfrm>
              <a:off x="11969" y="16356"/>
              <a:ext cx="409" cy="1036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89"/>
            <p:cNvSpPr>
              <a:spLocks noChangeArrowheads="1"/>
            </p:cNvSpPr>
            <p:nvPr/>
          </p:nvSpPr>
          <p:spPr bwMode="auto">
            <a:xfrm>
              <a:off x="11328" y="17706"/>
              <a:ext cx="1036" cy="409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90"/>
            <p:cNvSpPr>
              <a:spLocks noChangeArrowheads="1"/>
            </p:cNvSpPr>
            <p:nvPr/>
          </p:nvSpPr>
          <p:spPr bwMode="auto">
            <a:xfrm>
              <a:off x="10606" y="16370"/>
              <a:ext cx="1036" cy="409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91"/>
            <p:cNvSpPr>
              <a:spLocks noChangeArrowheads="1"/>
            </p:cNvSpPr>
            <p:nvPr/>
          </p:nvSpPr>
          <p:spPr bwMode="auto">
            <a:xfrm>
              <a:off x="9856" y="14925"/>
              <a:ext cx="1036" cy="409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292"/>
            <p:cNvSpPr>
              <a:spLocks noChangeArrowheads="1"/>
            </p:cNvSpPr>
            <p:nvPr/>
          </p:nvSpPr>
          <p:spPr bwMode="auto">
            <a:xfrm>
              <a:off x="10565" y="15688"/>
              <a:ext cx="327" cy="314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93"/>
            <p:cNvSpPr>
              <a:spLocks noChangeArrowheads="1"/>
            </p:cNvSpPr>
            <p:nvPr/>
          </p:nvSpPr>
          <p:spPr bwMode="auto">
            <a:xfrm>
              <a:off x="11342" y="17092"/>
              <a:ext cx="314" cy="314"/>
            </a:xfrm>
            <a:prstGeom prst="rect">
              <a:avLst/>
            </a:prstGeom>
            <a:solidFill>
              <a:srgbClr val="B80000"/>
            </a:solidFill>
            <a:ln w="0">
              <a:solidFill>
                <a:srgbClr val="B8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4"/>
            <p:cNvSpPr>
              <a:spLocks/>
            </p:cNvSpPr>
            <p:nvPr/>
          </p:nvSpPr>
          <p:spPr bwMode="auto">
            <a:xfrm>
              <a:off x="7907" y="7237"/>
              <a:ext cx="4730" cy="5725"/>
            </a:xfrm>
            <a:custGeom>
              <a:avLst/>
              <a:gdLst>
                <a:gd name="T0" fmla="*/ 2849 w 4730"/>
                <a:gd name="T1" fmla="*/ 859 h 5725"/>
                <a:gd name="T2" fmla="*/ 2590 w 4730"/>
                <a:gd name="T3" fmla="*/ 1350 h 5725"/>
                <a:gd name="T4" fmla="*/ 2740 w 4730"/>
                <a:gd name="T5" fmla="*/ 1650 h 5725"/>
                <a:gd name="T6" fmla="*/ 2999 w 4730"/>
                <a:gd name="T7" fmla="*/ 1745 h 5725"/>
                <a:gd name="T8" fmla="*/ 2467 w 4730"/>
                <a:gd name="T9" fmla="*/ 2345 h 5725"/>
                <a:gd name="T10" fmla="*/ 3081 w 4730"/>
                <a:gd name="T11" fmla="*/ 2508 h 5725"/>
                <a:gd name="T12" fmla="*/ 2631 w 4730"/>
                <a:gd name="T13" fmla="*/ 3135 h 5725"/>
                <a:gd name="T14" fmla="*/ 2808 w 4730"/>
                <a:gd name="T15" fmla="*/ 3476 h 5725"/>
                <a:gd name="T16" fmla="*/ 2985 w 4730"/>
                <a:gd name="T17" fmla="*/ 3517 h 5725"/>
                <a:gd name="T18" fmla="*/ 2685 w 4730"/>
                <a:gd name="T19" fmla="*/ 4144 h 5725"/>
                <a:gd name="T20" fmla="*/ 2985 w 4730"/>
                <a:gd name="T21" fmla="*/ 4171 h 5725"/>
                <a:gd name="T22" fmla="*/ 2467 w 4730"/>
                <a:gd name="T23" fmla="*/ 5057 h 5725"/>
                <a:gd name="T24" fmla="*/ 2822 w 4730"/>
                <a:gd name="T25" fmla="*/ 4771 h 5725"/>
                <a:gd name="T26" fmla="*/ 3053 w 4730"/>
                <a:gd name="T27" fmla="*/ 4580 h 5725"/>
                <a:gd name="T28" fmla="*/ 3272 w 4730"/>
                <a:gd name="T29" fmla="*/ 4798 h 5725"/>
                <a:gd name="T30" fmla="*/ 3694 w 4730"/>
                <a:gd name="T31" fmla="*/ 3790 h 5725"/>
                <a:gd name="T32" fmla="*/ 4035 w 4730"/>
                <a:gd name="T33" fmla="*/ 4076 h 5725"/>
                <a:gd name="T34" fmla="*/ 4117 w 4730"/>
                <a:gd name="T35" fmla="*/ 3517 h 5725"/>
                <a:gd name="T36" fmla="*/ 4362 w 4730"/>
                <a:gd name="T37" fmla="*/ 3422 h 5725"/>
                <a:gd name="T38" fmla="*/ 4730 w 4730"/>
                <a:gd name="T39" fmla="*/ 3381 h 5725"/>
                <a:gd name="T40" fmla="*/ 4553 w 4730"/>
                <a:gd name="T41" fmla="*/ 3667 h 5725"/>
                <a:gd name="T42" fmla="*/ 4703 w 4730"/>
                <a:gd name="T43" fmla="*/ 4240 h 5725"/>
                <a:gd name="T44" fmla="*/ 3830 w 4730"/>
                <a:gd name="T45" fmla="*/ 4539 h 5725"/>
                <a:gd name="T46" fmla="*/ 3749 w 4730"/>
                <a:gd name="T47" fmla="*/ 4826 h 5725"/>
                <a:gd name="T48" fmla="*/ 3735 w 4730"/>
                <a:gd name="T49" fmla="*/ 5303 h 5725"/>
                <a:gd name="T50" fmla="*/ 2781 w 4730"/>
                <a:gd name="T51" fmla="*/ 5194 h 5725"/>
                <a:gd name="T52" fmla="*/ 2604 w 4730"/>
                <a:gd name="T53" fmla="*/ 5248 h 5725"/>
                <a:gd name="T54" fmla="*/ 2181 w 4730"/>
                <a:gd name="T55" fmla="*/ 5275 h 5725"/>
                <a:gd name="T56" fmla="*/ 1949 w 4730"/>
                <a:gd name="T57" fmla="*/ 5384 h 5725"/>
                <a:gd name="T58" fmla="*/ 1731 w 4730"/>
                <a:gd name="T59" fmla="*/ 5139 h 5725"/>
                <a:gd name="T60" fmla="*/ 941 w 4730"/>
                <a:gd name="T61" fmla="*/ 5289 h 5725"/>
                <a:gd name="T62" fmla="*/ 982 w 4730"/>
                <a:gd name="T63" fmla="*/ 4839 h 5725"/>
                <a:gd name="T64" fmla="*/ 872 w 4730"/>
                <a:gd name="T65" fmla="*/ 4553 h 5725"/>
                <a:gd name="T66" fmla="*/ 0 w 4730"/>
                <a:gd name="T67" fmla="*/ 4280 h 5725"/>
                <a:gd name="T68" fmla="*/ 286 w 4730"/>
                <a:gd name="T69" fmla="*/ 3776 h 5725"/>
                <a:gd name="T70" fmla="*/ 68 w 4730"/>
                <a:gd name="T71" fmla="*/ 3640 h 5725"/>
                <a:gd name="T72" fmla="*/ 232 w 4730"/>
                <a:gd name="T73" fmla="*/ 3381 h 5725"/>
                <a:gd name="T74" fmla="*/ 395 w 4730"/>
                <a:gd name="T75" fmla="*/ 3653 h 5725"/>
                <a:gd name="T76" fmla="*/ 654 w 4730"/>
                <a:gd name="T77" fmla="*/ 3340 h 5725"/>
                <a:gd name="T78" fmla="*/ 832 w 4730"/>
                <a:gd name="T79" fmla="*/ 4253 h 5725"/>
                <a:gd name="T80" fmla="*/ 1213 w 4730"/>
                <a:gd name="T81" fmla="*/ 4240 h 5725"/>
                <a:gd name="T82" fmla="*/ 1377 w 4730"/>
                <a:gd name="T83" fmla="*/ 4485 h 5725"/>
                <a:gd name="T84" fmla="*/ 1649 w 4730"/>
                <a:gd name="T85" fmla="*/ 4894 h 5725"/>
                <a:gd name="T86" fmla="*/ 1990 w 4730"/>
                <a:gd name="T87" fmla="*/ 4757 h 5725"/>
                <a:gd name="T88" fmla="*/ 2167 w 4730"/>
                <a:gd name="T89" fmla="*/ 5044 h 5725"/>
                <a:gd name="T90" fmla="*/ 1745 w 4730"/>
                <a:gd name="T91" fmla="*/ 4362 h 5725"/>
                <a:gd name="T92" fmla="*/ 1977 w 4730"/>
                <a:gd name="T93" fmla="*/ 4144 h 5725"/>
                <a:gd name="T94" fmla="*/ 1908 w 4730"/>
                <a:gd name="T95" fmla="*/ 3626 h 5725"/>
                <a:gd name="T96" fmla="*/ 1472 w 4730"/>
                <a:gd name="T97" fmla="*/ 2904 h 5725"/>
                <a:gd name="T98" fmla="*/ 1854 w 4730"/>
                <a:gd name="T99" fmla="*/ 2863 h 5725"/>
                <a:gd name="T100" fmla="*/ 2195 w 4730"/>
                <a:gd name="T101" fmla="*/ 2604 h 5725"/>
                <a:gd name="T102" fmla="*/ 1472 w 4730"/>
                <a:gd name="T103" fmla="*/ 1704 h 5725"/>
                <a:gd name="T104" fmla="*/ 1922 w 4730"/>
                <a:gd name="T105" fmla="*/ 1663 h 5725"/>
                <a:gd name="T106" fmla="*/ 2195 w 4730"/>
                <a:gd name="T107" fmla="*/ 1445 h 5725"/>
                <a:gd name="T108" fmla="*/ 1758 w 4730"/>
                <a:gd name="T109" fmla="*/ 696 h 5725"/>
                <a:gd name="T110" fmla="*/ 2086 w 4730"/>
                <a:gd name="T111" fmla="*/ 464 h 5725"/>
                <a:gd name="T112" fmla="*/ 2317 w 4730"/>
                <a:gd name="T113" fmla="*/ 0 h 5725"/>
                <a:gd name="T114" fmla="*/ 2563 w 4730"/>
                <a:gd name="T115" fmla="*/ 464 h 57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30"/>
                <a:gd name="T175" fmla="*/ 0 h 5725"/>
                <a:gd name="T176" fmla="*/ 4730 w 4730"/>
                <a:gd name="T177" fmla="*/ 5725 h 57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30" h="5725">
                  <a:moveTo>
                    <a:pt x="2454" y="709"/>
                  </a:moveTo>
                  <a:lnTo>
                    <a:pt x="2467" y="886"/>
                  </a:lnTo>
                  <a:lnTo>
                    <a:pt x="2604" y="791"/>
                  </a:lnTo>
                  <a:lnTo>
                    <a:pt x="2754" y="723"/>
                  </a:lnTo>
                  <a:lnTo>
                    <a:pt x="2903" y="682"/>
                  </a:lnTo>
                  <a:lnTo>
                    <a:pt x="2849" y="859"/>
                  </a:lnTo>
                  <a:lnTo>
                    <a:pt x="2767" y="995"/>
                  </a:lnTo>
                  <a:lnTo>
                    <a:pt x="2672" y="1077"/>
                  </a:lnTo>
                  <a:lnTo>
                    <a:pt x="2576" y="1132"/>
                  </a:lnTo>
                  <a:lnTo>
                    <a:pt x="2467" y="1159"/>
                  </a:lnTo>
                  <a:lnTo>
                    <a:pt x="2454" y="1445"/>
                  </a:lnTo>
                  <a:lnTo>
                    <a:pt x="2590" y="1350"/>
                  </a:lnTo>
                  <a:lnTo>
                    <a:pt x="2726" y="1254"/>
                  </a:lnTo>
                  <a:lnTo>
                    <a:pt x="2876" y="1173"/>
                  </a:lnTo>
                  <a:lnTo>
                    <a:pt x="3013" y="1118"/>
                  </a:lnTo>
                  <a:lnTo>
                    <a:pt x="2944" y="1363"/>
                  </a:lnTo>
                  <a:lnTo>
                    <a:pt x="2849" y="1541"/>
                  </a:lnTo>
                  <a:lnTo>
                    <a:pt x="2740" y="1650"/>
                  </a:lnTo>
                  <a:lnTo>
                    <a:pt x="2604" y="1731"/>
                  </a:lnTo>
                  <a:lnTo>
                    <a:pt x="2467" y="1772"/>
                  </a:lnTo>
                  <a:lnTo>
                    <a:pt x="2467" y="2059"/>
                  </a:lnTo>
                  <a:lnTo>
                    <a:pt x="2631" y="1950"/>
                  </a:lnTo>
                  <a:lnTo>
                    <a:pt x="2808" y="1841"/>
                  </a:lnTo>
                  <a:lnTo>
                    <a:pt x="2999" y="1745"/>
                  </a:lnTo>
                  <a:lnTo>
                    <a:pt x="3176" y="1691"/>
                  </a:lnTo>
                  <a:lnTo>
                    <a:pt x="3081" y="1922"/>
                  </a:lnTo>
                  <a:lnTo>
                    <a:pt x="2958" y="2100"/>
                  </a:lnTo>
                  <a:lnTo>
                    <a:pt x="2808" y="2236"/>
                  </a:lnTo>
                  <a:lnTo>
                    <a:pt x="2645" y="2304"/>
                  </a:lnTo>
                  <a:lnTo>
                    <a:pt x="2467" y="2345"/>
                  </a:lnTo>
                  <a:lnTo>
                    <a:pt x="2467" y="2617"/>
                  </a:lnTo>
                  <a:lnTo>
                    <a:pt x="2631" y="2508"/>
                  </a:lnTo>
                  <a:lnTo>
                    <a:pt x="2808" y="2399"/>
                  </a:lnTo>
                  <a:lnTo>
                    <a:pt x="2999" y="2318"/>
                  </a:lnTo>
                  <a:lnTo>
                    <a:pt x="3176" y="2263"/>
                  </a:lnTo>
                  <a:lnTo>
                    <a:pt x="3081" y="2508"/>
                  </a:lnTo>
                  <a:lnTo>
                    <a:pt x="2958" y="2699"/>
                  </a:lnTo>
                  <a:lnTo>
                    <a:pt x="2808" y="2849"/>
                  </a:lnTo>
                  <a:lnTo>
                    <a:pt x="2645" y="2958"/>
                  </a:lnTo>
                  <a:lnTo>
                    <a:pt x="2467" y="3013"/>
                  </a:lnTo>
                  <a:lnTo>
                    <a:pt x="2467" y="3231"/>
                  </a:lnTo>
                  <a:lnTo>
                    <a:pt x="2631" y="3135"/>
                  </a:lnTo>
                  <a:lnTo>
                    <a:pt x="2808" y="3026"/>
                  </a:lnTo>
                  <a:lnTo>
                    <a:pt x="2999" y="2931"/>
                  </a:lnTo>
                  <a:lnTo>
                    <a:pt x="3176" y="2876"/>
                  </a:lnTo>
                  <a:lnTo>
                    <a:pt x="3094" y="3135"/>
                  </a:lnTo>
                  <a:lnTo>
                    <a:pt x="2958" y="3326"/>
                  </a:lnTo>
                  <a:lnTo>
                    <a:pt x="2808" y="3476"/>
                  </a:lnTo>
                  <a:lnTo>
                    <a:pt x="2645" y="3572"/>
                  </a:lnTo>
                  <a:lnTo>
                    <a:pt x="2467" y="3613"/>
                  </a:lnTo>
                  <a:lnTo>
                    <a:pt x="2467" y="3803"/>
                  </a:lnTo>
                  <a:lnTo>
                    <a:pt x="2617" y="3708"/>
                  </a:lnTo>
                  <a:lnTo>
                    <a:pt x="2794" y="3613"/>
                  </a:lnTo>
                  <a:lnTo>
                    <a:pt x="2985" y="3517"/>
                  </a:lnTo>
                  <a:lnTo>
                    <a:pt x="3162" y="3435"/>
                  </a:lnTo>
                  <a:lnTo>
                    <a:pt x="3340" y="3394"/>
                  </a:lnTo>
                  <a:lnTo>
                    <a:pt x="3217" y="3653"/>
                  </a:lnTo>
                  <a:lnTo>
                    <a:pt x="3067" y="3871"/>
                  </a:lnTo>
                  <a:lnTo>
                    <a:pt x="2890" y="4035"/>
                  </a:lnTo>
                  <a:lnTo>
                    <a:pt x="2685" y="4144"/>
                  </a:lnTo>
                  <a:lnTo>
                    <a:pt x="2467" y="4185"/>
                  </a:lnTo>
                  <a:lnTo>
                    <a:pt x="2467" y="4403"/>
                  </a:lnTo>
                  <a:lnTo>
                    <a:pt x="2576" y="4321"/>
                  </a:lnTo>
                  <a:lnTo>
                    <a:pt x="2713" y="4253"/>
                  </a:lnTo>
                  <a:lnTo>
                    <a:pt x="2863" y="4199"/>
                  </a:lnTo>
                  <a:lnTo>
                    <a:pt x="2985" y="4171"/>
                  </a:lnTo>
                  <a:lnTo>
                    <a:pt x="2917" y="4335"/>
                  </a:lnTo>
                  <a:lnTo>
                    <a:pt x="2822" y="4471"/>
                  </a:lnTo>
                  <a:lnTo>
                    <a:pt x="2699" y="4567"/>
                  </a:lnTo>
                  <a:lnTo>
                    <a:pt x="2576" y="4621"/>
                  </a:lnTo>
                  <a:lnTo>
                    <a:pt x="2467" y="4662"/>
                  </a:lnTo>
                  <a:lnTo>
                    <a:pt x="2467" y="5057"/>
                  </a:lnTo>
                  <a:lnTo>
                    <a:pt x="2522" y="5057"/>
                  </a:lnTo>
                  <a:lnTo>
                    <a:pt x="2590" y="5044"/>
                  </a:lnTo>
                  <a:lnTo>
                    <a:pt x="2604" y="4907"/>
                  </a:lnTo>
                  <a:lnTo>
                    <a:pt x="2685" y="4771"/>
                  </a:lnTo>
                  <a:lnTo>
                    <a:pt x="2835" y="4648"/>
                  </a:lnTo>
                  <a:lnTo>
                    <a:pt x="2822" y="4771"/>
                  </a:lnTo>
                  <a:lnTo>
                    <a:pt x="2794" y="4894"/>
                  </a:lnTo>
                  <a:lnTo>
                    <a:pt x="2754" y="5016"/>
                  </a:lnTo>
                  <a:lnTo>
                    <a:pt x="2890" y="4976"/>
                  </a:lnTo>
                  <a:lnTo>
                    <a:pt x="3040" y="4921"/>
                  </a:lnTo>
                  <a:lnTo>
                    <a:pt x="3026" y="4757"/>
                  </a:lnTo>
                  <a:lnTo>
                    <a:pt x="3053" y="4580"/>
                  </a:lnTo>
                  <a:lnTo>
                    <a:pt x="3135" y="4389"/>
                  </a:lnTo>
                  <a:lnTo>
                    <a:pt x="3285" y="4212"/>
                  </a:lnTo>
                  <a:lnTo>
                    <a:pt x="3299" y="4349"/>
                  </a:lnTo>
                  <a:lnTo>
                    <a:pt x="3299" y="4498"/>
                  </a:lnTo>
                  <a:lnTo>
                    <a:pt x="3285" y="4648"/>
                  </a:lnTo>
                  <a:lnTo>
                    <a:pt x="3272" y="4798"/>
                  </a:lnTo>
                  <a:lnTo>
                    <a:pt x="3421" y="4689"/>
                  </a:lnTo>
                  <a:lnTo>
                    <a:pt x="3571" y="4580"/>
                  </a:lnTo>
                  <a:lnTo>
                    <a:pt x="3517" y="4417"/>
                  </a:lnTo>
                  <a:lnTo>
                    <a:pt x="3503" y="4226"/>
                  </a:lnTo>
                  <a:lnTo>
                    <a:pt x="3571" y="4008"/>
                  </a:lnTo>
                  <a:lnTo>
                    <a:pt x="3694" y="3790"/>
                  </a:lnTo>
                  <a:lnTo>
                    <a:pt x="3735" y="3926"/>
                  </a:lnTo>
                  <a:lnTo>
                    <a:pt x="3749" y="4076"/>
                  </a:lnTo>
                  <a:lnTo>
                    <a:pt x="3762" y="4240"/>
                  </a:lnTo>
                  <a:lnTo>
                    <a:pt x="3762" y="4389"/>
                  </a:lnTo>
                  <a:lnTo>
                    <a:pt x="3899" y="4240"/>
                  </a:lnTo>
                  <a:lnTo>
                    <a:pt x="4035" y="4076"/>
                  </a:lnTo>
                  <a:lnTo>
                    <a:pt x="3953" y="3967"/>
                  </a:lnTo>
                  <a:lnTo>
                    <a:pt x="3926" y="3844"/>
                  </a:lnTo>
                  <a:lnTo>
                    <a:pt x="3926" y="3708"/>
                  </a:lnTo>
                  <a:lnTo>
                    <a:pt x="3967" y="3544"/>
                  </a:lnTo>
                  <a:lnTo>
                    <a:pt x="4049" y="3354"/>
                  </a:lnTo>
                  <a:lnTo>
                    <a:pt x="4117" y="3517"/>
                  </a:lnTo>
                  <a:lnTo>
                    <a:pt x="4158" y="3708"/>
                  </a:lnTo>
                  <a:lnTo>
                    <a:pt x="4171" y="3885"/>
                  </a:lnTo>
                  <a:lnTo>
                    <a:pt x="4280" y="3749"/>
                  </a:lnTo>
                  <a:lnTo>
                    <a:pt x="4376" y="3585"/>
                  </a:lnTo>
                  <a:lnTo>
                    <a:pt x="4362" y="3490"/>
                  </a:lnTo>
                  <a:lnTo>
                    <a:pt x="4362" y="3422"/>
                  </a:lnTo>
                  <a:lnTo>
                    <a:pt x="4403" y="3354"/>
                  </a:lnTo>
                  <a:lnTo>
                    <a:pt x="4485" y="3285"/>
                  </a:lnTo>
                  <a:lnTo>
                    <a:pt x="4566" y="3244"/>
                  </a:lnTo>
                  <a:lnTo>
                    <a:pt x="4662" y="3258"/>
                  </a:lnTo>
                  <a:lnTo>
                    <a:pt x="4730" y="3313"/>
                  </a:lnTo>
                  <a:lnTo>
                    <a:pt x="4730" y="3381"/>
                  </a:lnTo>
                  <a:lnTo>
                    <a:pt x="4716" y="3476"/>
                  </a:lnTo>
                  <a:lnTo>
                    <a:pt x="4676" y="3544"/>
                  </a:lnTo>
                  <a:lnTo>
                    <a:pt x="4662" y="3585"/>
                  </a:lnTo>
                  <a:lnTo>
                    <a:pt x="4635" y="3626"/>
                  </a:lnTo>
                  <a:lnTo>
                    <a:pt x="4594" y="3653"/>
                  </a:lnTo>
                  <a:lnTo>
                    <a:pt x="4553" y="3667"/>
                  </a:lnTo>
                  <a:lnTo>
                    <a:pt x="4498" y="3667"/>
                  </a:lnTo>
                  <a:lnTo>
                    <a:pt x="4389" y="3844"/>
                  </a:lnTo>
                  <a:lnTo>
                    <a:pt x="4267" y="4008"/>
                  </a:lnTo>
                  <a:lnTo>
                    <a:pt x="4430" y="4062"/>
                  </a:lnTo>
                  <a:lnTo>
                    <a:pt x="4580" y="4130"/>
                  </a:lnTo>
                  <a:lnTo>
                    <a:pt x="4703" y="4240"/>
                  </a:lnTo>
                  <a:lnTo>
                    <a:pt x="4526" y="4294"/>
                  </a:lnTo>
                  <a:lnTo>
                    <a:pt x="4376" y="4308"/>
                  </a:lnTo>
                  <a:lnTo>
                    <a:pt x="4239" y="4280"/>
                  </a:lnTo>
                  <a:lnTo>
                    <a:pt x="4144" y="4212"/>
                  </a:lnTo>
                  <a:lnTo>
                    <a:pt x="3994" y="4389"/>
                  </a:lnTo>
                  <a:lnTo>
                    <a:pt x="3830" y="4539"/>
                  </a:lnTo>
                  <a:lnTo>
                    <a:pt x="3994" y="4594"/>
                  </a:lnTo>
                  <a:lnTo>
                    <a:pt x="4130" y="4676"/>
                  </a:lnTo>
                  <a:lnTo>
                    <a:pt x="4267" y="4798"/>
                  </a:lnTo>
                  <a:lnTo>
                    <a:pt x="4062" y="4853"/>
                  </a:lnTo>
                  <a:lnTo>
                    <a:pt x="3885" y="4867"/>
                  </a:lnTo>
                  <a:lnTo>
                    <a:pt x="3749" y="4826"/>
                  </a:lnTo>
                  <a:lnTo>
                    <a:pt x="3626" y="4744"/>
                  </a:lnTo>
                  <a:lnTo>
                    <a:pt x="3476" y="4867"/>
                  </a:lnTo>
                  <a:lnTo>
                    <a:pt x="3326" y="4976"/>
                  </a:lnTo>
                  <a:lnTo>
                    <a:pt x="3490" y="5071"/>
                  </a:lnTo>
                  <a:lnTo>
                    <a:pt x="3612" y="5180"/>
                  </a:lnTo>
                  <a:lnTo>
                    <a:pt x="3735" y="5303"/>
                  </a:lnTo>
                  <a:lnTo>
                    <a:pt x="3503" y="5330"/>
                  </a:lnTo>
                  <a:lnTo>
                    <a:pt x="3312" y="5303"/>
                  </a:lnTo>
                  <a:lnTo>
                    <a:pt x="3176" y="5221"/>
                  </a:lnTo>
                  <a:lnTo>
                    <a:pt x="3081" y="5098"/>
                  </a:lnTo>
                  <a:lnTo>
                    <a:pt x="2931" y="5153"/>
                  </a:lnTo>
                  <a:lnTo>
                    <a:pt x="2781" y="5194"/>
                  </a:lnTo>
                  <a:lnTo>
                    <a:pt x="2903" y="5316"/>
                  </a:lnTo>
                  <a:lnTo>
                    <a:pt x="2999" y="5439"/>
                  </a:lnTo>
                  <a:lnTo>
                    <a:pt x="2835" y="5425"/>
                  </a:lnTo>
                  <a:lnTo>
                    <a:pt x="2726" y="5398"/>
                  </a:lnTo>
                  <a:lnTo>
                    <a:pt x="2645" y="5330"/>
                  </a:lnTo>
                  <a:lnTo>
                    <a:pt x="2604" y="5248"/>
                  </a:lnTo>
                  <a:lnTo>
                    <a:pt x="2549" y="5262"/>
                  </a:lnTo>
                  <a:lnTo>
                    <a:pt x="2508" y="5275"/>
                  </a:lnTo>
                  <a:lnTo>
                    <a:pt x="2467" y="5275"/>
                  </a:lnTo>
                  <a:lnTo>
                    <a:pt x="2467" y="5725"/>
                  </a:lnTo>
                  <a:lnTo>
                    <a:pt x="2181" y="5603"/>
                  </a:lnTo>
                  <a:lnTo>
                    <a:pt x="2181" y="5275"/>
                  </a:lnTo>
                  <a:lnTo>
                    <a:pt x="2154" y="5275"/>
                  </a:lnTo>
                  <a:lnTo>
                    <a:pt x="2113" y="5262"/>
                  </a:lnTo>
                  <a:lnTo>
                    <a:pt x="2086" y="5248"/>
                  </a:lnTo>
                  <a:lnTo>
                    <a:pt x="2058" y="5248"/>
                  </a:lnTo>
                  <a:lnTo>
                    <a:pt x="2017" y="5330"/>
                  </a:lnTo>
                  <a:lnTo>
                    <a:pt x="1949" y="5384"/>
                  </a:lnTo>
                  <a:lnTo>
                    <a:pt x="1840" y="5425"/>
                  </a:lnTo>
                  <a:lnTo>
                    <a:pt x="1690" y="5439"/>
                  </a:lnTo>
                  <a:lnTo>
                    <a:pt x="1745" y="5330"/>
                  </a:lnTo>
                  <a:lnTo>
                    <a:pt x="1799" y="5248"/>
                  </a:lnTo>
                  <a:lnTo>
                    <a:pt x="1881" y="5194"/>
                  </a:lnTo>
                  <a:lnTo>
                    <a:pt x="1731" y="5139"/>
                  </a:lnTo>
                  <a:lnTo>
                    <a:pt x="1581" y="5071"/>
                  </a:lnTo>
                  <a:lnTo>
                    <a:pt x="1513" y="5180"/>
                  </a:lnTo>
                  <a:lnTo>
                    <a:pt x="1431" y="5262"/>
                  </a:lnTo>
                  <a:lnTo>
                    <a:pt x="1295" y="5303"/>
                  </a:lnTo>
                  <a:lnTo>
                    <a:pt x="1145" y="5316"/>
                  </a:lnTo>
                  <a:lnTo>
                    <a:pt x="941" y="5289"/>
                  </a:lnTo>
                  <a:lnTo>
                    <a:pt x="1063" y="5139"/>
                  </a:lnTo>
                  <a:lnTo>
                    <a:pt x="1200" y="5030"/>
                  </a:lnTo>
                  <a:lnTo>
                    <a:pt x="1363" y="4948"/>
                  </a:lnTo>
                  <a:lnTo>
                    <a:pt x="1227" y="4867"/>
                  </a:lnTo>
                  <a:lnTo>
                    <a:pt x="1091" y="4744"/>
                  </a:lnTo>
                  <a:lnTo>
                    <a:pt x="982" y="4839"/>
                  </a:lnTo>
                  <a:lnTo>
                    <a:pt x="832" y="4880"/>
                  </a:lnTo>
                  <a:lnTo>
                    <a:pt x="654" y="4880"/>
                  </a:lnTo>
                  <a:lnTo>
                    <a:pt x="450" y="4812"/>
                  </a:lnTo>
                  <a:lnTo>
                    <a:pt x="573" y="4703"/>
                  </a:lnTo>
                  <a:lnTo>
                    <a:pt x="709" y="4608"/>
                  </a:lnTo>
                  <a:lnTo>
                    <a:pt x="872" y="4553"/>
                  </a:lnTo>
                  <a:lnTo>
                    <a:pt x="736" y="4403"/>
                  </a:lnTo>
                  <a:lnTo>
                    <a:pt x="613" y="4240"/>
                  </a:lnTo>
                  <a:lnTo>
                    <a:pt x="491" y="4308"/>
                  </a:lnTo>
                  <a:lnTo>
                    <a:pt x="354" y="4349"/>
                  </a:lnTo>
                  <a:lnTo>
                    <a:pt x="191" y="4335"/>
                  </a:lnTo>
                  <a:lnTo>
                    <a:pt x="0" y="4280"/>
                  </a:lnTo>
                  <a:lnTo>
                    <a:pt x="95" y="4185"/>
                  </a:lnTo>
                  <a:lnTo>
                    <a:pt x="205" y="4103"/>
                  </a:lnTo>
                  <a:lnTo>
                    <a:pt x="314" y="4049"/>
                  </a:lnTo>
                  <a:lnTo>
                    <a:pt x="436" y="4021"/>
                  </a:lnTo>
                  <a:lnTo>
                    <a:pt x="354" y="3899"/>
                  </a:lnTo>
                  <a:lnTo>
                    <a:pt x="286" y="3776"/>
                  </a:lnTo>
                  <a:lnTo>
                    <a:pt x="245" y="3762"/>
                  </a:lnTo>
                  <a:lnTo>
                    <a:pt x="218" y="3762"/>
                  </a:lnTo>
                  <a:lnTo>
                    <a:pt x="177" y="3749"/>
                  </a:lnTo>
                  <a:lnTo>
                    <a:pt x="150" y="3735"/>
                  </a:lnTo>
                  <a:lnTo>
                    <a:pt x="109" y="3694"/>
                  </a:lnTo>
                  <a:lnTo>
                    <a:pt x="68" y="3640"/>
                  </a:lnTo>
                  <a:lnTo>
                    <a:pt x="41" y="3558"/>
                  </a:lnTo>
                  <a:lnTo>
                    <a:pt x="27" y="3490"/>
                  </a:lnTo>
                  <a:lnTo>
                    <a:pt x="41" y="3422"/>
                  </a:lnTo>
                  <a:lnTo>
                    <a:pt x="95" y="3381"/>
                  </a:lnTo>
                  <a:lnTo>
                    <a:pt x="164" y="3354"/>
                  </a:lnTo>
                  <a:lnTo>
                    <a:pt x="232" y="3381"/>
                  </a:lnTo>
                  <a:lnTo>
                    <a:pt x="314" y="3422"/>
                  </a:lnTo>
                  <a:lnTo>
                    <a:pt x="368" y="3490"/>
                  </a:lnTo>
                  <a:lnTo>
                    <a:pt x="382" y="3544"/>
                  </a:lnTo>
                  <a:lnTo>
                    <a:pt x="395" y="3585"/>
                  </a:lnTo>
                  <a:lnTo>
                    <a:pt x="395" y="3626"/>
                  </a:lnTo>
                  <a:lnTo>
                    <a:pt x="395" y="3653"/>
                  </a:lnTo>
                  <a:lnTo>
                    <a:pt x="382" y="3694"/>
                  </a:lnTo>
                  <a:lnTo>
                    <a:pt x="464" y="3817"/>
                  </a:lnTo>
                  <a:lnTo>
                    <a:pt x="559" y="3940"/>
                  </a:lnTo>
                  <a:lnTo>
                    <a:pt x="545" y="3708"/>
                  </a:lnTo>
                  <a:lnTo>
                    <a:pt x="586" y="3503"/>
                  </a:lnTo>
                  <a:lnTo>
                    <a:pt x="654" y="3340"/>
                  </a:lnTo>
                  <a:lnTo>
                    <a:pt x="750" y="3517"/>
                  </a:lnTo>
                  <a:lnTo>
                    <a:pt x="804" y="3694"/>
                  </a:lnTo>
                  <a:lnTo>
                    <a:pt x="804" y="3844"/>
                  </a:lnTo>
                  <a:lnTo>
                    <a:pt x="763" y="3981"/>
                  </a:lnTo>
                  <a:lnTo>
                    <a:pt x="709" y="4103"/>
                  </a:lnTo>
                  <a:lnTo>
                    <a:pt x="832" y="4253"/>
                  </a:lnTo>
                  <a:lnTo>
                    <a:pt x="968" y="4389"/>
                  </a:lnTo>
                  <a:lnTo>
                    <a:pt x="954" y="4199"/>
                  </a:lnTo>
                  <a:lnTo>
                    <a:pt x="982" y="3994"/>
                  </a:lnTo>
                  <a:lnTo>
                    <a:pt x="1022" y="3817"/>
                  </a:lnTo>
                  <a:lnTo>
                    <a:pt x="1145" y="4021"/>
                  </a:lnTo>
                  <a:lnTo>
                    <a:pt x="1213" y="4240"/>
                  </a:lnTo>
                  <a:lnTo>
                    <a:pt x="1213" y="4417"/>
                  </a:lnTo>
                  <a:lnTo>
                    <a:pt x="1159" y="4580"/>
                  </a:lnTo>
                  <a:lnTo>
                    <a:pt x="1295" y="4689"/>
                  </a:lnTo>
                  <a:lnTo>
                    <a:pt x="1418" y="4785"/>
                  </a:lnTo>
                  <a:lnTo>
                    <a:pt x="1390" y="4635"/>
                  </a:lnTo>
                  <a:lnTo>
                    <a:pt x="1377" y="4485"/>
                  </a:lnTo>
                  <a:lnTo>
                    <a:pt x="1377" y="4321"/>
                  </a:lnTo>
                  <a:lnTo>
                    <a:pt x="1390" y="4185"/>
                  </a:lnTo>
                  <a:lnTo>
                    <a:pt x="1540" y="4376"/>
                  </a:lnTo>
                  <a:lnTo>
                    <a:pt x="1622" y="4553"/>
                  </a:lnTo>
                  <a:lnTo>
                    <a:pt x="1663" y="4730"/>
                  </a:lnTo>
                  <a:lnTo>
                    <a:pt x="1649" y="4894"/>
                  </a:lnTo>
                  <a:lnTo>
                    <a:pt x="1786" y="4962"/>
                  </a:lnTo>
                  <a:lnTo>
                    <a:pt x="1936" y="5003"/>
                  </a:lnTo>
                  <a:lnTo>
                    <a:pt x="1895" y="4894"/>
                  </a:lnTo>
                  <a:lnTo>
                    <a:pt x="1868" y="4757"/>
                  </a:lnTo>
                  <a:lnTo>
                    <a:pt x="1854" y="4635"/>
                  </a:lnTo>
                  <a:lnTo>
                    <a:pt x="1990" y="4757"/>
                  </a:lnTo>
                  <a:lnTo>
                    <a:pt x="2058" y="4880"/>
                  </a:lnTo>
                  <a:lnTo>
                    <a:pt x="2072" y="5016"/>
                  </a:lnTo>
                  <a:lnTo>
                    <a:pt x="2086" y="5016"/>
                  </a:lnTo>
                  <a:lnTo>
                    <a:pt x="2113" y="5030"/>
                  </a:lnTo>
                  <a:lnTo>
                    <a:pt x="2140" y="5044"/>
                  </a:lnTo>
                  <a:lnTo>
                    <a:pt x="2167" y="5044"/>
                  </a:lnTo>
                  <a:lnTo>
                    <a:pt x="2195" y="5057"/>
                  </a:lnTo>
                  <a:lnTo>
                    <a:pt x="2195" y="4662"/>
                  </a:lnTo>
                  <a:lnTo>
                    <a:pt x="2072" y="4621"/>
                  </a:lnTo>
                  <a:lnTo>
                    <a:pt x="1963" y="4567"/>
                  </a:lnTo>
                  <a:lnTo>
                    <a:pt x="1840" y="4485"/>
                  </a:lnTo>
                  <a:lnTo>
                    <a:pt x="1745" y="4362"/>
                  </a:lnTo>
                  <a:lnTo>
                    <a:pt x="1677" y="4185"/>
                  </a:lnTo>
                  <a:lnTo>
                    <a:pt x="1840" y="4226"/>
                  </a:lnTo>
                  <a:lnTo>
                    <a:pt x="2017" y="4294"/>
                  </a:lnTo>
                  <a:lnTo>
                    <a:pt x="2195" y="4389"/>
                  </a:lnTo>
                  <a:lnTo>
                    <a:pt x="2195" y="4185"/>
                  </a:lnTo>
                  <a:lnTo>
                    <a:pt x="1977" y="4144"/>
                  </a:lnTo>
                  <a:lnTo>
                    <a:pt x="1786" y="4049"/>
                  </a:lnTo>
                  <a:lnTo>
                    <a:pt x="1595" y="3899"/>
                  </a:lnTo>
                  <a:lnTo>
                    <a:pt x="1445" y="3681"/>
                  </a:lnTo>
                  <a:lnTo>
                    <a:pt x="1309" y="3422"/>
                  </a:lnTo>
                  <a:lnTo>
                    <a:pt x="1609" y="3503"/>
                  </a:lnTo>
                  <a:lnTo>
                    <a:pt x="1908" y="3626"/>
                  </a:lnTo>
                  <a:lnTo>
                    <a:pt x="2195" y="3790"/>
                  </a:lnTo>
                  <a:lnTo>
                    <a:pt x="2195" y="3613"/>
                  </a:lnTo>
                  <a:lnTo>
                    <a:pt x="1963" y="3544"/>
                  </a:lnTo>
                  <a:lnTo>
                    <a:pt x="1758" y="3408"/>
                  </a:lnTo>
                  <a:lnTo>
                    <a:pt x="1595" y="3190"/>
                  </a:lnTo>
                  <a:lnTo>
                    <a:pt x="1472" y="2904"/>
                  </a:lnTo>
                  <a:lnTo>
                    <a:pt x="1718" y="2972"/>
                  </a:lnTo>
                  <a:lnTo>
                    <a:pt x="1949" y="3081"/>
                  </a:lnTo>
                  <a:lnTo>
                    <a:pt x="2195" y="3231"/>
                  </a:lnTo>
                  <a:lnTo>
                    <a:pt x="2195" y="2999"/>
                  </a:lnTo>
                  <a:lnTo>
                    <a:pt x="2017" y="2958"/>
                  </a:lnTo>
                  <a:lnTo>
                    <a:pt x="1854" y="2863"/>
                  </a:lnTo>
                  <a:lnTo>
                    <a:pt x="1704" y="2727"/>
                  </a:lnTo>
                  <a:lnTo>
                    <a:pt x="1568" y="2536"/>
                  </a:lnTo>
                  <a:lnTo>
                    <a:pt x="1472" y="2290"/>
                  </a:lnTo>
                  <a:lnTo>
                    <a:pt x="1718" y="2358"/>
                  </a:lnTo>
                  <a:lnTo>
                    <a:pt x="1949" y="2468"/>
                  </a:lnTo>
                  <a:lnTo>
                    <a:pt x="2195" y="2604"/>
                  </a:lnTo>
                  <a:lnTo>
                    <a:pt x="2195" y="2358"/>
                  </a:lnTo>
                  <a:lnTo>
                    <a:pt x="2017" y="2318"/>
                  </a:lnTo>
                  <a:lnTo>
                    <a:pt x="1854" y="2249"/>
                  </a:lnTo>
                  <a:lnTo>
                    <a:pt x="1704" y="2127"/>
                  </a:lnTo>
                  <a:lnTo>
                    <a:pt x="1568" y="1950"/>
                  </a:lnTo>
                  <a:lnTo>
                    <a:pt x="1472" y="1704"/>
                  </a:lnTo>
                  <a:lnTo>
                    <a:pt x="1718" y="1786"/>
                  </a:lnTo>
                  <a:lnTo>
                    <a:pt x="1949" y="1895"/>
                  </a:lnTo>
                  <a:lnTo>
                    <a:pt x="2195" y="2059"/>
                  </a:lnTo>
                  <a:lnTo>
                    <a:pt x="2195" y="1772"/>
                  </a:lnTo>
                  <a:lnTo>
                    <a:pt x="2045" y="1731"/>
                  </a:lnTo>
                  <a:lnTo>
                    <a:pt x="1922" y="1663"/>
                  </a:lnTo>
                  <a:lnTo>
                    <a:pt x="1799" y="1554"/>
                  </a:lnTo>
                  <a:lnTo>
                    <a:pt x="1704" y="1377"/>
                  </a:lnTo>
                  <a:lnTo>
                    <a:pt x="1622" y="1145"/>
                  </a:lnTo>
                  <a:lnTo>
                    <a:pt x="1813" y="1214"/>
                  </a:lnTo>
                  <a:lnTo>
                    <a:pt x="2004" y="1309"/>
                  </a:lnTo>
                  <a:lnTo>
                    <a:pt x="2195" y="1445"/>
                  </a:lnTo>
                  <a:lnTo>
                    <a:pt x="2195" y="1145"/>
                  </a:lnTo>
                  <a:lnTo>
                    <a:pt x="2086" y="1132"/>
                  </a:lnTo>
                  <a:lnTo>
                    <a:pt x="1990" y="1077"/>
                  </a:lnTo>
                  <a:lnTo>
                    <a:pt x="1895" y="995"/>
                  </a:lnTo>
                  <a:lnTo>
                    <a:pt x="1813" y="873"/>
                  </a:lnTo>
                  <a:lnTo>
                    <a:pt x="1758" y="696"/>
                  </a:lnTo>
                  <a:lnTo>
                    <a:pt x="1881" y="723"/>
                  </a:lnTo>
                  <a:lnTo>
                    <a:pt x="2031" y="777"/>
                  </a:lnTo>
                  <a:lnTo>
                    <a:pt x="2195" y="886"/>
                  </a:lnTo>
                  <a:lnTo>
                    <a:pt x="2181" y="709"/>
                  </a:lnTo>
                  <a:lnTo>
                    <a:pt x="2113" y="573"/>
                  </a:lnTo>
                  <a:lnTo>
                    <a:pt x="2086" y="464"/>
                  </a:lnTo>
                  <a:lnTo>
                    <a:pt x="2086" y="368"/>
                  </a:lnTo>
                  <a:lnTo>
                    <a:pt x="2099" y="259"/>
                  </a:lnTo>
                  <a:lnTo>
                    <a:pt x="2113" y="150"/>
                  </a:lnTo>
                  <a:lnTo>
                    <a:pt x="2154" y="69"/>
                  </a:lnTo>
                  <a:lnTo>
                    <a:pt x="2222" y="14"/>
                  </a:lnTo>
                  <a:lnTo>
                    <a:pt x="2317" y="0"/>
                  </a:lnTo>
                  <a:lnTo>
                    <a:pt x="2426" y="14"/>
                  </a:lnTo>
                  <a:lnTo>
                    <a:pt x="2495" y="69"/>
                  </a:lnTo>
                  <a:lnTo>
                    <a:pt x="2522" y="150"/>
                  </a:lnTo>
                  <a:lnTo>
                    <a:pt x="2549" y="259"/>
                  </a:lnTo>
                  <a:lnTo>
                    <a:pt x="2563" y="368"/>
                  </a:lnTo>
                  <a:lnTo>
                    <a:pt x="2563" y="464"/>
                  </a:lnTo>
                  <a:lnTo>
                    <a:pt x="2535" y="573"/>
                  </a:lnTo>
                  <a:lnTo>
                    <a:pt x="2454" y="709"/>
                  </a:lnTo>
                  <a:close/>
                </a:path>
              </a:pathLst>
            </a:custGeom>
            <a:solidFill>
              <a:srgbClr val="00E000"/>
            </a:solidFill>
            <a:ln w="0">
              <a:solidFill>
                <a:srgbClr val="00E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5"/>
            <p:cNvSpPr>
              <a:spLocks/>
            </p:cNvSpPr>
            <p:nvPr/>
          </p:nvSpPr>
          <p:spPr bwMode="auto">
            <a:xfrm>
              <a:off x="14573" y="8587"/>
              <a:ext cx="3435" cy="5793"/>
            </a:xfrm>
            <a:custGeom>
              <a:avLst/>
              <a:gdLst>
                <a:gd name="T0" fmla="*/ 2562 w 3435"/>
                <a:gd name="T1" fmla="*/ 5193 h 5793"/>
                <a:gd name="T2" fmla="*/ 2917 w 3435"/>
                <a:gd name="T3" fmla="*/ 4852 h 5793"/>
                <a:gd name="T4" fmla="*/ 2971 w 3435"/>
                <a:gd name="T5" fmla="*/ 4498 h 5793"/>
                <a:gd name="T6" fmla="*/ 2794 w 3435"/>
                <a:gd name="T7" fmla="*/ 4130 h 5793"/>
                <a:gd name="T8" fmla="*/ 2453 w 3435"/>
                <a:gd name="T9" fmla="*/ 3735 h 5793"/>
                <a:gd name="T10" fmla="*/ 2017 w 3435"/>
                <a:gd name="T11" fmla="*/ 3326 h 5793"/>
                <a:gd name="T12" fmla="*/ 1567 w 3435"/>
                <a:gd name="T13" fmla="*/ 2917 h 5793"/>
                <a:gd name="T14" fmla="*/ 1267 w 3435"/>
                <a:gd name="T15" fmla="*/ 2631 h 5793"/>
                <a:gd name="T16" fmla="*/ 1063 w 3435"/>
                <a:gd name="T17" fmla="*/ 2399 h 5793"/>
                <a:gd name="T18" fmla="*/ 804 w 3435"/>
                <a:gd name="T19" fmla="*/ 2126 h 5793"/>
                <a:gd name="T20" fmla="*/ 586 w 3435"/>
                <a:gd name="T21" fmla="*/ 1881 h 5793"/>
                <a:gd name="T22" fmla="*/ 463 w 3435"/>
                <a:gd name="T23" fmla="*/ 1745 h 5793"/>
                <a:gd name="T24" fmla="*/ 177 w 3435"/>
                <a:gd name="T25" fmla="*/ 1308 h 5793"/>
                <a:gd name="T26" fmla="*/ 27 w 3435"/>
                <a:gd name="T27" fmla="*/ 899 h 5793"/>
                <a:gd name="T28" fmla="*/ 13 w 3435"/>
                <a:gd name="T29" fmla="*/ 572 h 5793"/>
                <a:gd name="T30" fmla="*/ 109 w 3435"/>
                <a:gd name="T31" fmla="*/ 286 h 5793"/>
                <a:gd name="T32" fmla="*/ 313 w 3435"/>
                <a:gd name="T33" fmla="*/ 82 h 5793"/>
                <a:gd name="T34" fmla="*/ 681 w 3435"/>
                <a:gd name="T35" fmla="*/ 0 h 5793"/>
                <a:gd name="T36" fmla="*/ 995 w 3435"/>
                <a:gd name="T37" fmla="*/ 54 h 5793"/>
                <a:gd name="T38" fmla="*/ 1145 w 3435"/>
                <a:gd name="T39" fmla="*/ 27 h 5793"/>
                <a:gd name="T40" fmla="*/ 1322 w 3435"/>
                <a:gd name="T41" fmla="*/ 41 h 5793"/>
                <a:gd name="T42" fmla="*/ 1485 w 3435"/>
                <a:gd name="T43" fmla="*/ 136 h 5793"/>
                <a:gd name="T44" fmla="*/ 1622 w 3435"/>
                <a:gd name="T45" fmla="*/ 259 h 5793"/>
                <a:gd name="T46" fmla="*/ 1758 w 3435"/>
                <a:gd name="T47" fmla="*/ 422 h 5793"/>
                <a:gd name="T48" fmla="*/ 1840 w 3435"/>
                <a:gd name="T49" fmla="*/ 572 h 5793"/>
                <a:gd name="T50" fmla="*/ 1840 w 3435"/>
                <a:gd name="T51" fmla="*/ 681 h 5793"/>
                <a:gd name="T52" fmla="*/ 1690 w 3435"/>
                <a:gd name="T53" fmla="*/ 736 h 5793"/>
                <a:gd name="T54" fmla="*/ 1363 w 3435"/>
                <a:gd name="T55" fmla="*/ 681 h 5793"/>
                <a:gd name="T56" fmla="*/ 995 w 3435"/>
                <a:gd name="T57" fmla="*/ 559 h 5793"/>
                <a:gd name="T58" fmla="*/ 913 w 3435"/>
                <a:gd name="T59" fmla="*/ 436 h 5793"/>
                <a:gd name="T60" fmla="*/ 872 w 3435"/>
                <a:gd name="T61" fmla="*/ 341 h 5793"/>
                <a:gd name="T62" fmla="*/ 777 w 3435"/>
                <a:gd name="T63" fmla="*/ 313 h 5793"/>
                <a:gd name="T64" fmla="*/ 640 w 3435"/>
                <a:gd name="T65" fmla="*/ 327 h 5793"/>
                <a:gd name="T66" fmla="*/ 490 w 3435"/>
                <a:gd name="T67" fmla="*/ 395 h 5793"/>
                <a:gd name="T68" fmla="*/ 381 w 3435"/>
                <a:gd name="T69" fmla="*/ 518 h 5793"/>
                <a:gd name="T70" fmla="*/ 340 w 3435"/>
                <a:gd name="T71" fmla="*/ 709 h 5793"/>
                <a:gd name="T72" fmla="*/ 422 w 3435"/>
                <a:gd name="T73" fmla="*/ 981 h 5793"/>
                <a:gd name="T74" fmla="*/ 654 w 3435"/>
                <a:gd name="T75" fmla="*/ 1363 h 5793"/>
                <a:gd name="T76" fmla="*/ 1090 w 3435"/>
                <a:gd name="T77" fmla="*/ 1854 h 5793"/>
                <a:gd name="T78" fmla="*/ 1854 w 3435"/>
                <a:gd name="T79" fmla="*/ 2562 h 5793"/>
                <a:gd name="T80" fmla="*/ 2603 w 3435"/>
                <a:gd name="T81" fmla="*/ 3298 h 5793"/>
                <a:gd name="T82" fmla="*/ 3121 w 3435"/>
                <a:gd name="T83" fmla="*/ 3885 h 5793"/>
                <a:gd name="T84" fmla="*/ 3394 w 3435"/>
                <a:gd name="T85" fmla="*/ 4375 h 5793"/>
                <a:gd name="T86" fmla="*/ 3435 w 3435"/>
                <a:gd name="T87" fmla="*/ 4771 h 5793"/>
                <a:gd name="T88" fmla="*/ 3258 w 3435"/>
                <a:gd name="T89" fmla="*/ 5125 h 5793"/>
                <a:gd name="T90" fmla="*/ 2849 w 3435"/>
                <a:gd name="T91" fmla="*/ 5452 h 5793"/>
                <a:gd name="T92" fmla="*/ 2249 w 3435"/>
                <a:gd name="T93" fmla="*/ 5793 h 5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35"/>
                <a:gd name="T142" fmla="*/ 0 h 5793"/>
                <a:gd name="T143" fmla="*/ 3435 w 3435"/>
                <a:gd name="T144" fmla="*/ 5793 h 5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35" h="5793">
                  <a:moveTo>
                    <a:pt x="2235" y="5343"/>
                  </a:moveTo>
                  <a:lnTo>
                    <a:pt x="2562" y="5193"/>
                  </a:lnTo>
                  <a:lnTo>
                    <a:pt x="2780" y="5030"/>
                  </a:lnTo>
                  <a:lnTo>
                    <a:pt x="2917" y="4852"/>
                  </a:lnTo>
                  <a:lnTo>
                    <a:pt x="2985" y="4675"/>
                  </a:lnTo>
                  <a:lnTo>
                    <a:pt x="2971" y="4498"/>
                  </a:lnTo>
                  <a:lnTo>
                    <a:pt x="2917" y="4307"/>
                  </a:lnTo>
                  <a:lnTo>
                    <a:pt x="2794" y="4130"/>
                  </a:lnTo>
                  <a:lnTo>
                    <a:pt x="2644" y="3925"/>
                  </a:lnTo>
                  <a:lnTo>
                    <a:pt x="2453" y="3735"/>
                  </a:lnTo>
                  <a:lnTo>
                    <a:pt x="2249" y="3530"/>
                  </a:lnTo>
                  <a:lnTo>
                    <a:pt x="2017" y="3326"/>
                  </a:lnTo>
                  <a:lnTo>
                    <a:pt x="1785" y="3121"/>
                  </a:lnTo>
                  <a:lnTo>
                    <a:pt x="1567" y="2917"/>
                  </a:lnTo>
                  <a:lnTo>
                    <a:pt x="1349" y="2699"/>
                  </a:lnTo>
                  <a:lnTo>
                    <a:pt x="1267" y="2631"/>
                  </a:lnTo>
                  <a:lnTo>
                    <a:pt x="1172" y="2521"/>
                  </a:lnTo>
                  <a:lnTo>
                    <a:pt x="1063" y="2399"/>
                  </a:lnTo>
                  <a:lnTo>
                    <a:pt x="927" y="2263"/>
                  </a:lnTo>
                  <a:lnTo>
                    <a:pt x="804" y="2126"/>
                  </a:lnTo>
                  <a:lnTo>
                    <a:pt x="681" y="2004"/>
                  </a:lnTo>
                  <a:lnTo>
                    <a:pt x="586" y="1881"/>
                  </a:lnTo>
                  <a:lnTo>
                    <a:pt x="504" y="1799"/>
                  </a:lnTo>
                  <a:lnTo>
                    <a:pt x="463" y="1745"/>
                  </a:lnTo>
                  <a:lnTo>
                    <a:pt x="327" y="1554"/>
                  </a:lnTo>
                  <a:lnTo>
                    <a:pt x="177" y="1308"/>
                  </a:lnTo>
                  <a:lnTo>
                    <a:pt x="68" y="1063"/>
                  </a:lnTo>
                  <a:lnTo>
                    <a:pt x="27" y="899"/>
                  </a:lnTo>
                  <a:lnTo>
                    <a:pt x="0" y="736"/>
                  </a:lnTo>
                  <a:lnTo>
                    <a:pt x="13" y="572"/>
                  </a:lnTo>
                  <a:lnTo>
                    <a:pt x="41" y="422"/>
                  </a:lnTo>
                  <a:lnTo>
                    <a:pt x="109" y="286"/>
                  </a:lnTo>
                  <a:lnTo>
                    <a:pt x="191" y="163"/>
                  </a:lnTo>
                  <a:lnTo>
                    <a:pt x="313" y="82"/>
                  </a:lnTo>
                  <a:lnTo>
                    <a:pt x="477" y="13"/>
                  </a:lnTo>
                  <a:lnTo>
                    <a:pt x="681" y="0"/>
                  </a:lnTo>
                  <a:lnTo>
                    <a:pt x="913" y="27"/>
                  </a:lnTo>
                  <a:lnTo>
                    <a:pt x="995" y="54"/>
                  </a:lnTo>
                  <a:lnTo>
                    <a:pt x="1077" y="41"/>
                  </a:lnTo>
                  <a:lnTo>
                    <a:pt x="1145" y="27"/>
                  </a:lnTo>
                  <a:lnTo>
                    <a:pt x="1226" y="13"/>
                  </a:lnTo>
                  <a:lnTo>
                    <a:pt x="1322" y="41"/>
                  </a:lnTo>
                  <a:lnTo>
                    <a:pt x="1431" y="95"/>
                  </a:lnTo>
                  <a:lnTo>
                    <a:pt x="1485" y="136"/>
                  </a:lnTo>
                  <a:lnTo>
                    <a:pt x="1554" y="191"/>
                  </a:lnTo>
                  <a:lnTo>
                    <a:pt x="1622" y="259"/>
                  </a:lnTo>
                  <a:lnTo>
                    <a:pt x="1690" y="341"/>
                  </a:lnTo>
                  <a:lnTo>
                    <a:pt x="1758" y="422"/>
                  </a:lnTo>
                  <a:lnTo>
                    <a:pt x="1799" y="504"/>
                  </a:lnTo>
                  <a:lnTo>
                    <a:pt x="1840" y="572"/>
                  </a:lnTo>
                  <a:lnTo>
                    <a:pt x="1854" y="640"/>
                  </a:lnTo>
                  <a:lnTo>
                    <a:pt x="1840" y="681"/>
                  </a:lnTo>
                  <a:lnTo>
                    <a:pt x="1785" y="722"/>
                  </a:lnTo>
                  <a:lnTo>
                    <a:pt x="1690" y="736"/>
                  </a:lnTo>
                  <a:lnTo>
                    <a:pt x="1554" y="722"/>
                  </a:lnTo>
                  <a:lnTo>
                    <a:pt x="1363" y="681"/>
                  </a:lnTo>
                  <a:lnTo>
                    <a:pt x="1117" y="613"/>
                  </a:lnTo>
                  <a:lnTo>
                    <a:pt x="995" y="559"/>
                  </a:lnTo>
                  <a:lnTo>
                    <a:pt x="940" y="491"/>
                  </a:lnTo>
                  <a:lnTo>
                    <a:pt x="913" y="436"/>
                  </a:lnTo>
                  <a:lnTo>
                    <a:pt x="899" y="381"/>
                  </a:lnTo>
                  <a:lnTo>
                    <a:pt x="872" y="341"/>
                  </a:lnTo>
                  <a:lnTo>
                    <a:pt x="818" y="313"/>
                  </a:lnTo>
                  <a:lnTo>
                    <a:pt x="777" y="313"/>
                  </a:lnTo>
                  <a:lnTo>
                    <a:pt x="708" y="313"/>
                  </a:lnTo>
                  <a:lnTo>
                    <a:pt x="640" y="327"/>
                  </a:lnTo>
                  <a:lnTo>
                    <a:pt x="559" y="354"/>
                  </a:lnTo>
                  <a:lnTo>
                    <a:pt x="490" y="395"/>
                  </a:lnTo>
                  <a:lnTo>
                    <a:pt x="436" y="450"/>
                  </a:lnTo>
                  <a:lnTo>
                    <a:pt x="381" y="518"/>
                  </a:lnTo>
                  <a:lnTo>
                    <a:pt x="354" y="600"/>
                  </a:lnTo>
                  <a:lnTo>
                    <a:pt x="340" y="709"/>
                  </a:lnTo>
                  <a:lnTo>
                    <a:pt x="368" y="831"/>
                  </a:lnTo>
                  <a:lnTo>
                    <a:pt x="422" y="981"/>
                  </a:lnTo>
                  <a:lnTo>
                    <a:pt x="518" y="1158"/>
                  </a:lnTo>
                  <a:lnTo>
                    <a:pt x="654" y="1363"/>
                  </a:lnTo>
                  <a:lnTo>
                    <a:pt x="845" y="1595"/>
                  </a:lnTo>
                  <a:lnTo>
                    <a:pt x="1090" y="1854"/>
                  </a:lnTo>
                  <a:lnTo>
                    <a:pt x="1390" y="2140"/>
                  </a:lnTo>
                  <a:lnTo>
                    <a:pt x="1854" y="2562"/>
                  </a:lnTo>
                  <a:lnTo>
                    <a:pt x="2262" y="2944"/>
                  </a:lnTo>
                  <a:lnTo>
                    <a:pt x="2603" y="3298"/>
                  </a:lnTo>
                  <a:lnTo>
                    <a:pt x="2889" y="3612"/>
                  </a:lnTo>
                  <a:lnTo>
                    <a:pt x="3121" y="3885"/>
                  </a:lnTo>
                  <a:lnTo>
                    <a:pt x="3285" y="4144"/>
                  </a:lnTo>
                  <a:lnTo>
                    <a:pt x="3394" y="4375"/>
                  </a:lnTo>
                  <a:lnTo>
                    <a:pt x="3435" y="4580"/>
                  </a:lnTo>
                  <a:lnTo>
                    <a:pt x="3435" y="4771"/>
                  </a:lnTo>
                  <a:lnTo>
                    <a:pt x="3367" y="4948"/>
                  </a:lnTo>
                  <a:lnTo>
                    <a:pt x="3258" y="5125"/>
                  </a:lnTo>
                  <a:lnTo>
                    <a:pt x="3080" y="5289"/>
                  </a:lnTo>
                  <a:lnTo>
                    <a:pt x="2849" y="5452"/>
                  </a:lnTo>
                  <a:lnTo>
                    <a:pt x="2576" y="5629"/>
                  </a:lnTo>
                  <a:lnTo>
                    <a:pt x="2249" y="5793"/>
                  </a:lnTo>
                  <a:lnTo>
                    <a:pt x="2235" y="5343"/>
                  </a:lnTo>
                  <a:close/>
                </a:path>
              </a:pathLst>
            </a:custGeom>
            <a:solidFill>
              <a:srgbClr val="F0D63D"/>
            </a:solidFill>
            <a:ln w="0">
              <a:solidFill>
                <a:srgbClr val="F0D6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6"/>
            <p:cNvSpPr>
              <a:spLocks/>
            </p:cNvSpPr>
            <p:nvPr/>
          </p:nvSpPr>
          <p:spPr bwMode="auto">
            <a:xfrm>
              <a:off x="16113" y="17038"/>
              <a:ext cx="872" cy="1158"/>
            </a:xfrm>
            <a:custGeom>
              <a:avLst/>
              <a:gdLst>
                <a:gd name="T0" fmla="*/ 695 w 872"/>
                <a:gd name="T1" fmla="*/ 1158 h 1158"/>
                <a:gd name="T2" fmla="*/ 804 w 872"/>
                <a:gd name="T3" fmla="*/ 1090 h 1158"/>
                <a:gd name="T4" fmla="*/ 859 w 872"/>
                <a:gd name="T5" fmla="*/ 981 h 1158"/>
                <a:gd name="T6" fmla="*/ 872 w 872"/>
                <a:gd name="T7" fmla="*/ 872 h 1158"/>
                <a:gd name="T8" fmla="*/ 831 w 872"/>
                <a:gd name="T9" fmla="*/ 763 h 1158"/>
                <a:gd name="T10" fmla="*/ 750 w 872"/>
                <a:gd name="T11" fmla="*/ 654 h 1158"/>
                <a:gd name="T12" fmla="*/ 641 w 872"/>
                <a:gd name="T13" fmla="*/ 572 h 1158"/>
                <a:gd name="T14" fmla="*/ 613 w 872"/>
                <a:gd name="T15" fmla="*/ 559 h 1158"/>
                <a:gd name="T16" fmla="*/ 545 w 872"/>
                <a:gd name="T17" fmla="*/ 531 h 1158"/>
                <a:gd name="T18" fmla="*/ 477 w 872"/>
                <a:gd name="T19" fmla="*/ 477 h 1158"/>
                <a:gd name="T20" fmla="*/ 423 w 872"/>
                <a:gd name="T21" fmla="*/ 409 h 1158"/>
                <a:gd name="T22" fmla="*/ 395 w 872"/>
                <a:gd name="T23" fmla="*/ 313 h 1158"/>
                <a:gd name="T24" fmla="*/ 395 w 872"/>
                <a:gd name="T25" fmla="*/ 0 h 1158"/>
                <a:gd name="T26" fmla="*/ 354 w 872"/>
                <a:gd name="T27" fmla="*/ 13 h 1158"/>
                <a:gd name="T28" fmla="*/ 273 w 872"/>
                <a:gd name="T29" fmla="*/ 41 h 1158"/>
                <a:gd name="T30" fmla="*/ 191 w 872"/>
                <a:gd name="T31" fmla="*/ 95 h 1158"/>
                <a:gd name="T32" fmla="*/ 109 w 872"/>
                <a:gd name="T33" fmla="*/ 163 h 1158"/>
                <a:gd name="T34" fmla="*/ 41 w 872"/>
                <a:gd name="T35" fmla="*/ 245 h 1158"/>
                <a:gd name="T36" fmla="*/ 0 w 872"/>
                <a:gd name="T37" fmla="*/ 341 h 1158"/>
                <a:gd name="T38" fmla="*/ 27 w 872"/>
                <a:gd name="T39" fmla="*/ 450 h 1158"/>
                <a:gd name="T40" fmla="*/ 109 w 872"/>
                <a:gd name="T41" fmla="*/ 572 h 1158"/>
                <a:gd name="T42" fmla="*/ 259 w 872"/>
                <a:gd name="T43" fmla="*/ 709 h 1158"/>
                <a:gd name="T44" fmla="*/ 341 w 872"/>
                <a:gd name="T45" fmla="*/ 736 h 1158"/>
                <a:gd name="T46" fmla="*/ 423 w 872"/>
                <a:gd name="T47" fmla="*/ 763 h 1158"/>
                <a:gd name="T48" fmla="*/ 504 w 872"/>
                <a:gd name="T49" fmla="*/ 777 h 1158"/>
                <a:gd name="T50" fmla="*/ 586 w 872"/>
                <a:gd name="T51" fmla="*/ 804 h 1158"/>
                <a:gd name="T52" fmla="*/ 641 w 872"/>
                <a:gd name="T53" fmla="*/ 845 h 1158"/>
                <a:gd name="T54" fmla="*/ 682 w 872"/>
                <a:gd name="T55" fmla="*/ 927 h 1158"/>
                <a:gd name="T56" fmla="*/ 695 w 872"/>
                <a:gd name="T57" fmla="*/ 1036 h 1158"/>
                <a:gd name="T58" fmla="*/ 695 w 872"/>
                <a:gd name="T59" fmla="*/ 1158 h 11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72"/>
                <a:gd name="T91" fmla="*/ 0 h 1158"/>
                <a:gd name="T92" fmla="*/ 872 w 872"/>
                <a:gd name="T93" fmla="*/ 1158 h 11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72" h="1158">
                  <a:moveTo>
                    <a:pt x="695" y="1158"/>
                  </a:moveTo>
                  <a:lnTo>
                    <a:pt x="804" y="1090"/>
                  </a:lnTo>
                  <a:lnTo>
                    <a:pt x="859" y="981"/>
                  </a:lnTo>
                  <a:lnTo>
                    <a:pt x="872" y="872"/>
                  </a:lnTo>
                  <a:lnTo>
                    <a:pt x="831" y="763"/>
                  </a:lnTo>
                  <a:lnTo>
                    <a:pt x="750" y="654"/>
                  </a:lnTo>
                  <a:lnTo>
                    <a:pt x="641" y="572"/>
                  </a:lnTo>
                  <a:lnTo>
                    <a:pt x="613" y="559"/>
                  </a:lnTo>
                  <a:lnTo>
                    <a:pt x="545" y="531"/>
                  </a:lnTo>
                  <a:lnTo>
                    <a:pt x="477" y="477"/>
                  </a:lnTo>
                  <a:lnTo>
                    <a:pt x="423" y="409"/>
                  </a:lnTo>
                  <a:lnTo>
                    <a:pt x="395" y="313"/>
                  </a:lnTo>
                  <a:lnTo>
                    <a:pt x="395" y="0"/>
                  </a:lnTo>
                  <a:lnTo>
                    <a:pt x="354" y="13"/>
                  </a:lnTo>
                  <a:lnTo>
                    <a:pt x="273" y="41"/>
                  </a:lnTo>
                  <a:lnTo>
                    <a:pt x="191" y="95"/>
                  </a:lnTo>
                  <a:lnTo>
                    <a:pt x="109" y="163"/>
                  </a:lnTo>
                  <a:lnTo>
                    <a:pt x="41" y="245"/>
                  </a:lnTo>
                  <a:lnTo>
                    <a:pt x="0" y="341"/>
                  </a:lnTo>
                  <a:lnTo>
                    <a:pt x="27" y="450"/>
                  </a:lnTo>
                  <a:lnTo>
                    <a:pt x="109" y="572"/>
                  </a:lnTo>
                  <a:lnTo>
                    <a:pt x="259" y="709"/>
                  </a:lnTo>
                  <a:lnTo>
                    <a:pt x="341" y="736"/>
                  </a:lnTo>
                  <a:lnTo>
                    <a:pt x="423" y="763"/>
                  </a:lnTo>
                  <a:lnTo>
                    <a:pt x="504" y="777"/>
                  </a:lnTo>
                  <a:lnTo>
                    <a:pt x="586" y="804"/>
                  </a:lnTo>
                  <a:lnTo>
                    <a:pt x="641" y="845"/>
                  </a:lnTo>
                  <a:lnTo>
                    <a:pt x="682" y="927"/>
                  </a:lnTo>
                  <a:lnTo>
                    <a:pt x="695" y="1036"/>
                  </a:lnTo>
                  <a:lnTo>
                    <a:pt x="695" y="1158"/>
                  </a:lnTo>
                  <a:close/>
                </a:path>
              </a:pathLst>
            </a:custGeom>
            <a:solidFill>
              <a:srgbClr val="F0D63D"/>
            </a:solidFill>
            <a:ln w="0">
              <a:solidFill>
                <a:srgbClr val="F0D6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7"/>
            <p:cNvSpPr>
              <a:spLocks/>
            </p:cNvSpPr>
            <p:nvPr/>
          </p:nvSpPr>
          <p:spPr bwMode="auto">
            <a:xfrm>
              <a:off x="15418" y="14107"/>
              <a:ext cx="2208" cy="3149"/>
            </a:xfrm>
            <a:custGeom>
              <a:avLst/>
              <a:gdLst>
                <a:gd name="T0" fmla="*/ 1390 w 2208"/>
                <a:gd name="T1" fmla="*/ 3149 h 3149"/>
                <a:gd name="T2" fmla="*/ 1581 w 2208"/>
                <a:gd name="T3" fmla="*/ 3108 h 3149"/>
                <a:gd name="T4" fmla="*/ 1758 w 2208"/>
                <a:gd name="T5" fmla="*/ 3026 h 3149"/>
                <a:gd name="T6" fmla="*/ 1922 w 2208"/>
                <a:gd name="T7" fmla="*/ 2944 h 3149"/>
                <a:gd name="T8" fmla="*/ 2058 w 2208"/>
                <a:gd name="T9" fmla="*/ 2835 h 3149"/>
                <a:gd name="T10" fmla="*/ 2154 w 2208"/>
                <a:gd name="T11" fmla="*/ 2699 h 3149"/>
                <a:gd name="T12" fmla="*/ 2208 w 2208"/>
                <a:gd name="T13" fmla="*/ 2563 h 3149"/>
                <a:gd name="T14" fmla="*/ 2208 w 2208"/>
                <a:gd name="T15" fmla="*/ 2426 h 3149"/>
                <a:gd name="T16" fmla="*/ 2154 w 2208"/>
                <a:gd name="T17" fmla="*/ 2277 h 3149"/>
                <a:gd name="T18" fmla="*/ 2031 w 2208"/>
                <a:gd name="T19" fmla="*/ 2127 h 3149"/>
                <a:gd name="T20" fmla="*/ 1826 w 2208"/>
                <a:gd name="T21" fmla="*/ 1977 h 3149"/>
                <a:gd name="T22" fmla="*/ 1526 w 2208"/>
                <a:gd name="T23" fmla="*/ 1840 h 3149"/>
                <a:gd name="T24" fmla="*/ 1186 w 2208"/>
                <a:gd name="T25" fmla="*/ 1690 h 3149"/>
                <a:gd name="T26" fmla="*/ 899 w 2208"/>
                <a:gd name="T27" fmla="*/ 1568 h 3149"/>
                <a:gd name="T28" fmla="*/ 681 w 2208"/>
                <a:gd name="T29" fmla="*/ 1445 h 3149"/>
                <a:gd name="T30" fmla="*/ 518 w 2208"/>
                <a:gd name="T31" fmla="*/ 1322 h 3149"/>
                <a:gd name="T32" fmla="*/ 436 w 2208"/>
                <a:gd name="T33" fmla="*/ 1213 h 3149"/>
                <a:gd name="T34" fmla="*/ 409 w 2208"/>
                <a:gd name="T35" fmla="*/ 1091 h 3149"/>
                <a:gd name="T36" fmla="*/ 450 w 2208"/>
                <a:gd name="T37" fmla="*/ 954 h 3149"/>
                <a:gd name="T38" fmla="*/ 572 w 2208"/>
                <a:gd name="T39" fmla="*/ 804 h 3149"/>
                <a:gd name="T40" fmla="*/ 750 w 2208"/>
                <a:gd name="T41" fmla="*/ 641 h 3149"/>
                <a:gd name="T42" fmla="*/ 1009 w 2208"/>
                <a:gd name="T43" fmla="*/ 450 h 3149"/>
                <a:gd name="T44" fmla="*/ 968 w 2208"/>
                <a:gd name="T45" fmla="*/ 0 h 3149"/>
                <a:gd name="T46" fmla="*/ 818 w 2208"/>
                <a:gd name="T47" fmla="*/ 68 h 3149"/>
                <a:gd name="T48" fmla="*/ 654 w 2208"/>
                <a:gd name="T49" fmla="*/ 164 h 3149"/>
                <a:gd name="T50" fmla="*/ 504 w 2208"/>
                <a:gd name="T51" fmla="*/ 273 h 3149"/>
                <a:gd name="T52" fmla="*/ 354 w 2208"/>
                <a:gd name="T53" fmla="*/ 409 h 3149"/>
                <a:gd name="T54" fmla="*/ 218 w 2208"/>
                <a:gd name="T55" fmla="*/ 559 h 3149"/>
                <a:gd name="T56" fmla="*/ 109 w 2208"/>
                <a:gd name="T57" fmla="*/ 723 h 3149"/>
                <a:gd name="T58" fmla="*/ 41 w 2208"/>
                <a:gd name="T59" fmla="*/ 900 h 3149"/>
                <a:gd name="T60" fmla="*/ 0 w 2208"/>
                <a:gd name="T61" fmla="*/ 1077 h 3149"/>
                <a:gd name="T62" fmla="*/ 13 w 2208"/>
                <a:gd name="T63" fmla="*/ 1254 h 3149"/>
                <a:gd name="T64" fmla="*/ 68 w 2208"/>
                <a:gd name="T65" fmla="*/ 1418 h 3149"/>
                <a:gd name="T66" fmla="*/ 191 w 2208"/>
                <a:gd name="T67" fmla="*/ 1568 h 3149"/>
                <a:gd name="T68" fmla="*/ 368 w 2208"/>
                <a:gd name="T69" fmla="*/ 1718 h 3149"/>
                <a:gd name="T70" fmla="*/ 640 w 2208"/>
                <a:gd name="T71" fmla="*/ 1854 h 3149"/>
                <a:gd name="T72" fmla="*/ 872 w 2208"/>
                <a:gd name="T73" fmla="*/ 1936 h 3149"/>
                <a:gd name="T74" fmla="*/ 1104 w 2208"/>
                <a:gd name="T75" fmla="*/ 2031 h 3149"/>
                <a:gd name="T76" fmla="*/ 1322 w 2208"/>
                <a:gd name="T77" fmla="*/ 2127 h 3149"/>
                <a:gd name="T78" fmla="*/ 1513 w 2208"/>
                <a:gd name="T79" fmla="*/ 2222 h 3149"/>
                <a:gd name="T80" fmla="*/ 1676 w 2208"/>
                <a:gd name="T81" fmla="*/ 2317 h 3149"/>
                <a:gd name="T82" fmla="*/ 1799 w 2208"/>
                <a:gd name="T83" fmla="*/ 2413 h 3149"/>
                <a:gd name="T84" fmla="*/ 1854 w 2208"/>
                <a:gd name="T85" fmla="*/ 2508 h 3149"/>
                <a:gd name="T86" fmla="*/ 1854 w 2208"/>
                <a:gd name="T87" fmla="*/ 2604 h 3149"/>
                <a:gd name="T88" fmla="*/ 1785 w 2208"/>
                <a:gd name="T89" fmla="*/ 2685 h 3149"/>
                <a:gd name="T90" fmla="*/ 1636 w 2208"/>
                <a:gd name="T91" fmla="*/ 2781 h 3149"/>
                <a:gd name="T92" fmla="*/ 1390 w 2208"/>
                <a:gd name="T93" fmla="*/ 2863 h 3149"/>
                <a:gd name="T94" fmla="*/ 1390 w 2208"/>
                <a:gd name="T95" fmla="*/ 3149 h 3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08"/>
                <a:gd name="T145" fmla="*/ 0 h 3149"/>
                <a:gd name="T146" fmla="*/ 2208 w 2208"/>
                <a:gd name="T147" fmla="*/ 3149 h 3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08" h="3149">
                  <a:moveTo>
                    <a:pt x="1390" y="3149"/>
                  </a:moveTo>
                  <a:lnTo>
                    <a:pt x="1581" y="3108"/>
                  </a:lnTo>
                  <a:lnTo>
                    <a:pt x="1758" y="3026"/>
                  </a:lnTo>
                  <a:lnTo>
                    <a:pt x="1922" y="2944"/>
                  </a:lnTo>
                  <a:lnTo>
                    <a:pt x="2058" y="2835"/>
                  </a:lnTo>
                  <a:lnTo>
                    <a:pt x="2154" y="2699"/>
                  </a:lnTo>
                  <a:lnTo>
                    <a:pt x="2208" y="2563"/>
                  </a:lnTo>
                  <a:lnTo>
                    <a:pt x="2208" y="2426"/>
                  </a:lnTo>
                  <a:lnTo>
                    <a:pt x="2154" y="2277"/>
                  </a:lnTo>
                  <a:lnTo>
                    <a:pt x="2031" y="2127"/>
                  </a:lnTo>
                  <a:lnTo>
                    <a:pt x="1826" y="1977"/>
                  </a:lnTo>
                  <a:lnTo>
                    <a:pt x="1526" y="1840"/>
                  </a:lnTo>
                  <a:lnTo>
                    <a:pt x="1186" y="1690"/>
                  </a:lnTo>
                  <a:lnTo>
                    <a:pt x="899" y="1568"/>
                  </a:lnTo>
                  <a:lnTo>
                    <a:pt x="681" y="1445"/>
                  </a:lnTo>
                  <a:lnTo>
                    <a:pt x="518" y="1322"/>
                  </a:lnTo>
                  <a:lnTo>
                    <a:pt x="436" y="1213"/>
                  </a:lnTo>
                  <a:lnTo>
                    <a:pt x="409" y="1091"/>
                  </a:lnTo>
                  <a:lnTo>
                    <a:pt x="450" y="954"/>
                  </a:lnTo>
                  <a:lnTo>
                    <a:pt x="572" y="804"/>
                  </a:lnTo>
                  <a:lnTo>
                    <a:pt x="750" y="641"/>
                  </a:lnTo>
                  <a:lnTo>
                    <a:pt x="1009" y="450"/>
                  </a:lnTo>
                  <a:lnTo>
                    <a:pt x="968" y="0"/>
                  </a:lnTo>
                  <a:lnTo>
                    <a:pt x="818" y="68"/>
                  </a:lnTo>
                  <a:lnTo>
                    <a:pt x="654" y="164"/>
                  </a:lnTo>
                  <a:lnTo>
                    <a:pt x="504" y="273"/>
                  </a:lnTo>
                  <a:lnTo>
                    <a:pt x="354" y="409"/>
                  </a:lnTo>
                  <a:lnTo>
                    <a:pt x="218" y="559"/>
                  </a:lnTo>
                  <a:lnTo>
                    <a:pt x="109" y="723"/>
                  </a:lnTo>
                  <a:lnTo>
                    <a:pt x="41" y="900"/>
                  </a:lnTo>
                  <a:lnTo>
                    <a:pt x="0" y="1077"/>
                  </a:lnTo>
                  <a:lnTo>
                    <a:pt x="13" y="1254"/>
                  </a:lnTo>
                  <a:lnTo>
                    <a:pt x="68" y="1418"/>
                  </a:lnTo>
                  <a:lnTo>
                    <a:pt x="191" y="1568"/>
                  </a:lnTo>
                  <a:lnTo>
                    <a:pt x="368" y="1718"/>
                  </a:lnTo>
                  <a:lnTo>
                    <a:pt x="640" y="1854"/>
                  </a:lnTo>
                  <a:lnTo>
                    <a:pt x="872" y="1936"/>
                  </a:lnTo>
                  <a:lnTo>
                    <a:pt x="1104" y="2031"/>
                  </a:lnTo>
                  <a:lnTo>
                    <a:pt x="1322" y="2127"/>
                  </a:lnTo>
                  <a:lnTo>
                    <a:pt x="1513" y="2222"/>
                  </a:lnTo>
                  <a:lnTo>
                    <a:pt x="1676" y="2317"/>
                  </a:lnTo>
                  <a:lnTo>
                    <a:pt x="1799" y="2413"/>
                  </a:lnTo>
                  <a:lnTo>
                    <a:pt x="1854" y="2508"/>
                  </a:lnTo>
                  <a:lnTo>
                    <a:pt x="1854" y="2604"/>
                  </a:lnTo>
                  <a:lnTo>
                    <a:pt x="1785" y="2685"/>
                  </a:lnTo>
                  <a:lnTo>
                    <a:pt x="1636" y="2781"/>
                  </a:lnTo>
                  <a:lnTo>
                    <a:pt x="1390" y="2863"/>
                  </a:lnTo>
                  <a:lnTo>
                    <a:pt x="1390" y="3149"/>
                  </a:lnTo>
                  <a:close/>
                </a:path>
              </a:pathLst>
            </a:custGeom>
            <a:solidFill>
              <a:srgbClr val="F0D63D"/>
            </a:solidFill>
            <a:ln w="0">
              <a:solidFill>
                <a:srgbClr val="F0D6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8"/>
            <p:cNvSpPr>
              <a:spLocks/>
            </p:cNvSpPr>
            <p:nvPr/>
          </p:nvSpPr>
          <p:spPr bwMode="auto">
            <a:xfrm>
              <a:off x="16208" y="18101"/>
              <a:ext cx="314" cy="259"/>
            </a:xfrm>
            <a:custGeom>
              <a:avLst/>
              <a:gdLst>
                <a:gd name="T0" fmla="*/ 314 w 314"/>
                <a:gd name="T1" fmla="*/ 191 h 259"/>
                <a:gd name="T2" fmla="*/ 314 w 314"/>
                <a:gd name="T3" fmla="*/ 0 h 259"/>
                <a:gd name="T4" fmla="*/ 191 w 314"/>
                <a:gd name="T5" fmla="*/ 55 h 259"/>
                <a:gd name="T6" fmla="*/ 123 w 314"/>
                <a:gd name="T7" fmla="*/ 109 h 259"/>
                <a:gd name="T8" fmla="*/ 55 w 314"/>
                <a:gd name="T9" fmla="*/ 177 h 259"/>
                <a:gd name="T10" fmla="*/ 28 w 314"/>
                <a:gd name="T11" fmla="*/ 218 h 259"/>
                <a:gd name="T12" fmla="*/ 14 w 314"/>
                <a:gd name="T13" fmla="*/ 232 h 259"/>
                <a:gd name="T14" fmla="*/ 0 w 314"/>
                <a:gd name="T15" fmla="*/ 259 h 259"/>
                <a:gd name="T16" fmla="*/ 14 w 314"/>
                <a:gd name="T17" fmla="*/ 259 h 259"/>
                <a:gd name="T18" fmla="*/ 28 w 314"/>
                <a:gd name="T19" fmla="*/ 259 h 259"/>
                <a:gd name="T20" fmla="*/ 55 w 314"/>
                <a:gd name="T21" fmla="*/ 259 h 259"/>
                <a:gd name="T22" fmla="*/ 82 w 314"/>
                <a:gd name="T23" fmla="*/ 259 h 259"/>
                <a:gd name="T24" fmla="*/ 109 w 314"/>
                <a:gd name="T25" fmla="*/ 245 h 259"/>
                <a:gd name="T26" fmla="*/ 164 w 314"/>
                <a:gd name="T27" fmla="*/ 218 h 259"/>
                <a:gd name="T28" fmla="*/ 205 w 314"/>
                <a:gd name="T29" fmla="*/ 204 h 259"/>
                <a:gd name="T30" fmla="*/ 259 w 314"/>
                <a:gd name="T31" fmla="*/ 191 h 259"/>
                <a:gd name="T32" fmla="*/ 287 w 314"/>
                <a:gd name="T33" fmla="*/ 191 h 259"/>
                <a:gd name="T34" fmla="*/ 300 w 314"/>
                <a:gd name="T35" fmla="*/ 191 h 259"/>
                <a:gd name="T36" fmla="*/ 314 w 314"/>
                <a:gd name="T37" fmla="*/ 191 h 259"/>
                <a:gd name="T38" fmla="*/ 314 w 314"/>
                <a:gd name="T39" fmla="*/ 191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4"/>
                <a:gd name="T61" fmla="*/ 0 h 259"/>
                <a:gd name="T62" fmla="*/ 314 w 314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4" h="259">
                  <a:moveTo>
                    <a:pt x="314" y="191"/>
                  </a:moveTo>
                  <a:lnTo>
                    <a:pt x="314" y="0"/>
                  </a:lnTo>
                  <a:lnTo>
                    <a:pt x="191" y="55"/>
                  </a:lnTo>
                  <a:lnTo>
                    <a:pt x="123" y="109"/>
                  </a:lnTo>
                  <a:lnTo>
                    <a:pt x="55" y="177"/>
                  </a:lnTo>
                  <a:lnTo>
                    <a:pt x="28" y="218"/>
                  </a:lnTo>
                  <a:lnTo>
                    <a:pt x="14" y="232"/>
                  </a:lnTo>
                  <a:lnTo>
                    <a:pt x="0" y="259"/>
                  </a:lnTo>
                  <a:lnTo>
                    <a:pt x="14" y="259"/>
                  </a:lnTo>
                  <a:lnTo>
                    <a:pt x="28" y="259"/>
                  </a:lnTo>
                  <a:lnTo>
                    <a:pt x="55" y="259"/>
                  </a:lnTo>
                  <a:lnTo>
                    <a:pt x="82" y="259"/>
                  </a:lnTo>
                  <a:lnTo>
                    <a:pt x="109" y="245"/>
                  </a:lnTo>
                  <a:lnTo>
                    <a:pt x="164" y="218"/>
                  </a:lnTo>
                  <a:lnTo>
                    <a:pt x="205" y="204"/>
                  </a:lnTo>
                  <a:lnTo>
                    <a:pt x="259" y="191"/>
                  </a:lnTo>
                  <a:lnTo>
                    <a:pt x="287" y="191"/>
                  </a:lnTo>
                  <a:lnTo>
                    <a:pt x="300" y="191"/>
                  </a:lnTo>
                  <a:lnTo>
                    <a:pt x="314" y="191"/>
                  </a:lnTo>
                  <a:close/>
                </a:path>
              </a:pathLst>
            </a:custGeom>
            <a:solidFill>
              <a:srgbClr val="F0D63D"/>
            </a:solidFill>
            <a:ln w="0">
              <a:solidFill>
                <a:srgbClr val="F0D6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99"/>
            <p:cNvSpPr>
              <a:spLocks noEditPoints="1"/>
            </p:cNvSpPr>
            <p:nvPr/>
          </p:nvSpPr>
          <p:spPr bwMode="auto">
            <a:xfrm>
              <a:off x="6939" y="6638"/>
              <a:ext cx="13359" cy="15593"/>
            </a:xfrm>
            <a:custGeom>
              <a:avLst/>
              <a:gdLst>
                <a:gd name="T0" fmla="*/ 7470 w 13359"/>
                <a:gd name="T1" fmla="*/ 14912 h 15593"/>
                <a:gd name="T2" fmla="*/ 8942 w 13359"/>
                <a:gd name="T3" fmla="*/ 13821 h 15593"/>
                <a:gd name="T4" fmla="*/ 10155 w 13359"/>
                <a:gd name="T5" fmla="*/ 12649 h 15593"/>
                <a:gd name="T6" fmla="*/ 11123 w 13359"/>
                <a:gd name="T7" fmla="*/ 11408 h 15593"/>
                <a:gd name="T8" fmla="*/ 11873 w 13359"/>
                <a:gd name="T9" fmla="*/ 10114 h 15593"/>
                <a:gd name="T10" fmla="*/ 12418 w 13359"/>
                <a:gd name="T11" fmla="*/ 8805 h 15593"/>
                <a:gd name="T12" fmla="*/ 12800 w 13359"/>
                <a:gd name="T13" fmla="*/ 7496 h 15593"/>
                <a:gd name="T14" fmla="*/ 13045 w 13359"/>
                <a:gd name="T15" fmla="*/ 6215 h 15593"/>
                <a:gd name="T16" fmla="*/ 13154 w 13359"/>
                <a:gd name="T17" fmla="*/ 4988 h 15593"/>
                <a:gd name="T18" fmla="*/ 13154 w 13359"/>
                <a:gd name="T19" fmla="*/ 3843 h 15593"/>
                <a:gd name="T20" fmla="*/ 13086 w 13359"/>
                <a:gd name="T21" fmla="*/ 2794 h 15593"/>
                <a:gd name="T22" fmla="*/ 12977 w 13359"/>
                <a:gd name="T23" fmla="*/ 1881 h 15593"/>
                <a:gd name="T24" fmla="*/ 12827 w 13359"/>
                <a:gd name="T25" fmla="*/ 1104 h 15593"/>
                <a:gd name="T26" fmla="*/ 12664 w 13359"/>
                <a:gd name="T27" fmla="*/ 518 h 15593"/>
                <a:gd name="T28" fmla="*/ 12623 w 13359"/>
                <a:gd name="T29" fmla="*/ 190 h 15593"/>
                <a:gd name="T30" fmla="*/ 750 w 13359"/>
                <a:gd name="T31" fmla="*/ 300 h 15593"/>
                <a:gd name="T32" fmla="*/ 614 w 13359"/>
                <a:gd name="T33" fmla="*/ 790 h 15593"/>
                <a:gd name="T34" fmla="*/ 450 w 13359"/>
                <a:gd name="T35" fmla="*/ 1472 h 15593"/>
                <a:gd name="T36" fmla="*/ 314 w 13359"/>
                <a:gd name="T37" fmla="*/ 2317 h 15593"/>
                <a:gd name="T38" fmla="*/ 218 w 13359"/>
                <a:gd name="T39" fmla="*/ 3298 h 15593"/>
                <a:gd name="T40" fmla="*/ 191 w 13359"/>
                <a:gd name="T41" fmla="*/ 4402 h 15593"/>
                <a:gd name="T42" fmla="*/ 246 w 13359"/>
                <a:gd name="T43" fmla="*/ 5588 h 15593"/>
                <a:gd name="T44" fmla="*/ 409 w 13359"/>
                <a:gd name="T45" fmla="*/ 6856 h 15593"/>
                <a:gd name="T46" fmla="*/ 723 w 13359"/>
                <a:gd name="T47" fmla="*/ 8151 h 15593"/>
                <a:gd name="T48" fmla="*/ 1186 w 13359"/>
                <a:gd name="T49" fmla="*/ 9459 h 15593"/>
                <a:gd name="T50" fmla="*/ 1827 w 13359"/>
                <a:gd name="T51" fmla="*/ 10768 h 15593"/>
                <a:gd name="T52" fmla="*/ 2686 w 13359"/>
                <a:gd name="T53" fmla="*/ 12036 h 15593"/>
                <a:gd name="T54" fmla="*/ 3762 w 13359"/>
                <a:gd name="T55" fmla="*/ 13249 h 15593"/>
                <a:gd name="T56" fmla="*/ 5098 w 13359"/>
                <a:gd name="T57" fmla="*/ 14380 h 15593"/>
                <a:gd name="T58" fmla="*/ 6680 w 13359"/>
                <a:gd name="T59" fmla="*/ 15593 h 15593"/>
                <a:gd name="T60" fmla="*/ 8356 w 13359"/>
                <a:gd name="T61" fmla="*/ 14530 h 15593"/>
                <a:gd name="T62" fmla="*/ 9719 w 13359"/>
                <a:gd name="T63" fmla="*/ 13385 h 15593"/>
                <a:gd name="T64" fmla="*/ 10823 w 13359"/>
                <a:gd name="T65" fmla="*/ 12145 h 15593"/>
                <a:gd name="T66" fmla="*/ 11682 w 13359"/>
                <a:gd name="T67" fmla="*/ 10863 h 15593"/>
                <a:gd name="T68" fmla="*/ 12350 w 13359"/>
                <a:gd name="T69" fmla="*/ 9541 h 15593"/>
                <a:gd name="T70" fmla="*/ 12813 w 13359"/>
                <a:gd name="T71" fmla="*/ 8205 h 15593"/>
                <a:gd name="T72" fmla="*/ 13127 w 13359"/>
                <a:gd name="T73" fmla="*/ 6883 h 15593"/>
                <a:gd name="T74" fmla="*/ 13304 w 13359"/>
                <a:gd name="T75" fmla="*/ 5615 h 15593"/>
                <a:gd name="T76" fmla="*/ 13359 w 13359"/>
                <a:gd name="T77" fmla="*/ 4402 h 15593"/>
                <a:gd name="T78" fmla="*/ 13318 w 13359"/>
                <a:gd name="T79" fmla="*/ 3285 h 15593"/>
                <a:gd name="T80" fmla="*/ 13222 w 13359"/>
                <a:gd name="T81" fmla="*/ 2290 h 15593"/>
                <a:gd name="T82" fmla="*/ 13086 w 13359"/>
                <a:gd name="T83" fmla="*/ 1431 h 15593"/>
                <a:gd name="T84" fmla="*/ 12923 w 13359"/>
                <a:gd name="T85" fmla="*/ 736 h 15593"/>
                <a:gd name="T86" fmla="*/ 12773 w 13359"/>
                <a:gd name="T87" fmla="*/ 231 h 15593"/>
                <a:gd name="T88" fmla="*/ 668 w 13359"/>
                <a:gd name="T89" fmla="*/ 0 h 15593"/>
                <a:gd name="T90" fmla="*/ 505 w 13359"/>
                <a:gd name="T91" fmla="*/ 463 h 15593"/>
                <a:gd name="T92" fmla="*/ 341 w 13359"/>
                <a:gd name="T93" fmla="*/ 1063 h 15593"/>
                <a:gd name="T94" fmla="*/ 191 w 13359"/>
                <a:gd name="T95" fmla="*/ 1840 h 15593"/>
                <a:gd name="T96" fmla="*/ 68 w 13359"/>
                <a:gd name="T97" fmla="*/ 2780 h 15593"/>
                <a:gd name="T98" fmla="*/ 0 w 13359"/>
                <a:gd name="T99" fmla="*/ 3830 h 15593"/>
                <a:gd name="T100" fmla="*/ 14 w 13359"/>
                <a:gd name="T101" fmla="*/ 5002 h 15593"/>
                <a:gd name="T102" fmla="*/ 123 w 13359"/>
                <a:gd name="T103" fmla="*/ 6242 h 15593"/>
                <a:gd name="T104" fmla="*/ 355 w 13359"/>
                <a:gd name="T105" fmla="*/ 7537 h 15593"/>
                <a:gd name="T106" fmla="*/ 750 w 13359"/>
                <a:gd name="T107" fmla="*/ 8873 h 15593"/>
                <a:gd name="T108" fmla="*/ 1309 w 13359"/>
                <a:gd name="T109" fmla="*/ 10195 h 15593"/>
                <a:gd name="T110" fmla="*/ 2072 w 13359"/>
                <a:gd name="T111" fmla="*/ 11518 h 15593"/>
                <a:gd name="T112" fmla="*/ 3054 w 13359"/>
                <a:gd name="T113" fmla="*/ 12772 h 15593"/>
                <a:gd name="T114" fmla="*/ 4280 w 13359"/>
                <a:gd name="T115" fmla="*/ 13971 h 15593"/>
                <a:gd name="T116" fmla="*/ 5780 w 13359"/>
                <a:gd name="T117" fmla="*/ 15062 h 15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359"/>
                <a:gd name="T178" fmla="*/ 0 h 15593"/>
                <a:gd name="T179" fmla="*/ 13359 w 13359"/>
                <a:gd name="T180" fmla="*/ 15593 h 155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359" h="15593">
                  <a:moveTo>
                    <a:pt x="6625" y="15402"/>
                  </a:moveTo>
                  <a:lnTo>
                    <a:pt x="6720" y="15566"/>
                  </a:lnTo>
                  <a:lnTo>
                    <a:pt x="7579" y="15062"/>
                  </a:lnTo>
                  <a:lnTo>
                    <a:pt x="7484" y="14898"/>
                  </a:lnTo>
                  <a:lnTo>
                    <a:pt x="6625" y="15402"/>
                  </a:lnTo>
                  <a:close/>
                  <a:moveTo>
                    <a:pt x="7470" y="14912"/>
                  </a:moveTo>
                  <a:lnTo>
                    <a:pt x="7579" y="15062"/>
                  </a:lnTo>
                  <a:lnTo>
                    <a:pt x="8356" y="14530"/>
                  </a:lnTo>
                  <a:lnTo>
                    <a:pt x="8247" y="14380"/>
                  </a:lnTo>
                  <a:lnTo>
                    <a:pt x="7470" y="14912"/>
                  </a:lnTo>
                  <a:close/>
                  <a:moveTo>
                    <a:pt x="8247" y="14380"/>
                  </a:moveTo>
                  <a:lnTo>
                    <a:pt x="8356" y="14530"/>
                  </a:lnTo>
                  <a:lnTo>
                    <a:pt x="9065" y="13971"/>
                  </a:lnTo>
                  <a:lnTo>
                    <a:pt x="8956" y="13821"/>
                  </a:lnTo>
                  <a:lnTo>
                    <a:pt x="8247" y="14380"/>
                  </a:lnTo>
                  <a:close/>
                  <a:moveTo>
                    <a:pt x="8942" y="13821"/>
                  </a:moveTo>
                  <a:lnTo>
                    <a:pt x="9079" y="13971"/>
                  </a:lnTo>
                  <a:lnTo>
                    <a:pt x="9719" y="13385"/>
                  </a:lnTo>
                  <a:lnTo>
                    <a:pt x="9583" y="13249"/>
                  </a:lnTo>
                  <a:lnTo>
                    <a:pt x="8942" y="13821"/>
                  </a:lnTo>
                  <a:close/>
                  <a:moveTo>
                    <a:pt x="9583" y="13249"/>
                  </a:moveTo>
                  <a:lnTo>
                    <a:pt x="9719" y="13385"/>
                  </a:lnTo>
                  <a:lnTo>
                    <a:pt x="10292" y="12772"/>
                  </a:lnTo>
                  <a:lnTo>
                    <a:pt x="10155" y="12649"/>
                  </a:lnTo>
                  <a:lnTo>
                    <a:pt x="9583" y="13249"/>
                  </a:lnTo>
                  <a:close/>
                  <a:moveTo>
                    <a:pt x="10155" y="12649"/>
                  </a:moveTo>
                  <a:lnTo>
                    <a:pt x="10305" y="12772"/>
                  </a:lnTo>
                  <a:lnTo>
                    <a:pt x="10823" y="12158"/>
                  </a:lnTo>
                  <a:lnTo>
                    <a:pt x="10673" y="12036"/>
                  </a:lnTo>
                  <a:lnTo>
                    <a:pt x="10155" y="12649"/>
                  </a:lnTo>
                  <a:close/>
                  <a:moveTo>
                    <a:pt x="10673" y="12036"/>
                  </a:moveTo>
                  <a:lnTo>
                    <a:pt x="10823" y="12145"/>
                  </a:lnTo>
                  <a:lnTo>
                    <a:pt x="11273" y="11518"/>
                  </a:lnTo>
                  <a:lnTo>
                    <a:pt x="11123" y="11408"/>
                  </a:lnTo>
                  <a:lnTo>
                    <a:pt x="10673" y="12036"/>
                  </a:lnTo>
                  <a:close/>
                  <a:moveTo>
                    <a:pt x="11123" y="11408"/>
                  </a:moveTo>
                  <a:lnTo>
                    <a:pt x="11287" y="11504"/>
                  </a:lnTo>
                  <a:lnTo>
                    <a:pt x="11682" y="10863"/>
                  </a:lnTo>
                  <a:lnTo>
                    <a:pt x="11519" y="10768"/>
                  </a:lnTo>
                  <a:lnTo>
                    <a:pt x="11123" y="11408"/>
                  </a:lnTo>
                  <a:close/>
                  <a:moveTo>
                    <a:pt x="11519" y="10768"/>
                  </a:moveTo>
                  <a:lnTo>
                    <a:pt x="11696" y="10863"/>
                  </a:lnTo>
                  <a:lnTo>
                    <a:pt x="12037" y="10209"/>
                  </a:lnTo>
                  <a:lnTo>
                    <a:pt x="11873" y="10114"/>
                  </a:lnTo>
                  <a:lnTo>
                    <a:pt x="11519" y="10768"/>
                  </a:lnTo>
                  <a:close/>
                  <a:moveTo>
                    <a:pt x="11873" y="10114"/>
                  </a:moveTo>
                  <a:lnTo>
                    <a:pt x="12037" y="10195"/>
                  </a:lnTo>
                  <a:lnTo>
                    <a:pt x="12350" y="9541"/>
                  </a:lnTo>
                  <a:lnTo>
                    <a:pt x="12173" y="9459"/>
                  </a:lnTo>
                  <a:lnTo>
                    <a:pt x="11873" y="10114"/>
                  </a:lnTo>
                  <a:close/>
                  <a:moveTo>
                    <a:pt x="12173" y="9459"/>
                  </a:moveTo>
                  <a:lnTo>
                    <a:pt x="12350" y="9527"/>
                  </a:lnTo>
                  <a:lnTo>
                    <a:pt x="12595" y="8873"/>
                  </a:lnTo>
                  <a:lnTo>
                    <a:pt x="12418" y="8805"/>
                  </a:lnTo>
                  <a:lnTo>
                    <a:pt x="12173" y="9459"/>
                  </a:lnTo>
                  <a:close/>
                  <a:moveTo>
                    <a:pt x="12418" y="8805"/>
                  </a:moveTo>
                  <a:lnTo>
                    <a:pt x="12609" y="8860"/>
                  </a:lnTo>
                  <a:lnTo>
                    <a:pt x="12813" y="8205"/>
                  </a:lnTo>
                  <a:lnTo>
                    <a:pt x="12636" y="8151"/>
                  </a:lnTo>
                  <a:lnTo>
                    <a:pt x="12418" y="8805"/>
                  </a:lnTo>
                  <a:close/>
                  <a:moveTo>
                    <a:pt x="12636" y="8151"/>
                  </a:moveTo>
                  <a:lnTo>
                    <a:pt x="12813" y="8205"/>
                  </a:lnTo>
                  <a:lnTo>
                    <a:pt x="12991" y="7537"/>
                  </a:lnTo>
                  <a:lnTo>
                    <a:pt x="12800" y="7496"/>
                  </a:lnTo>
                  <a:lnTo>
                    <a:pt x="12636" y="8151"/>
                  </a:lnTo>
                  <a:close/>
                  <a:moveTo>
                    <a:pt x="12800" y="7496"/>
                  </a:moveTo>
                  <a:lnTo>
                    <a:pt x="12991" y="7537"/>
                  </a:lnTo>
                  <a:lnTo>
                    <a:pt x="13127" y="6883"/>
                  </a:lnTo>
                  <a:lnTo>
                    <a:pt x="12936" y="6856"/>
                  </a:lnTo>
                  <a:lnTo>
                    <a:pt x="12800" y="7496"/>
                  </a:lnTo>
                  <a:close/>
                  <a:moveTo>
                    <a:pt x="12936" y="6856"/>
                  </a:moveTo>
                  <a:lnTo>
                    <a:pt x="13127" y="6883"/>
                  </a:lnTo>
                  <a:lnTo>
                    <a:pt x="13222" y="6242"/>
                  </a:lnTo>
                  <a:lnTo>
                    <a:pt x="13045" y="6215"/>
                  </a:lnTo>
                  <a:lnTo>
                    <a:pt x="12936" y="6856"/>
                  </a:lnTo>
                  <a:close/>
                  <a:moveTo>
                    <a:pt x="13045" y="6215"/>
                  </a:moveTo>
                  <a:lnTo>
                    <a:pt x="13222" y="6242"/>
                  </a:lnTo>
                  <a:lnTo>
                    <a:pt x="13304" y="5615"/>
                  </a:lnTo>
                  <a:lnTo>
                    <a:pt x="13113" y="5588"/>
                  </a:lnTo>
                  <a:lnTo>
                    <a:pt x="13045" y="6215"/>
                  </a:lnTo>
                  <a:close/>
                  <a:moveTo>
                    <a:pt x="13113" y="5602"/>
                  </a:moveTo>
                  <a:lnTo>
                    <a:pt x="13304" y="5615"/>
                  </a:lnTo>
                  <a:lnTo>
                    <a:pt x="13345" y="5002"/>
                  </a:lnTo>
                  <a:lnTo>
                    <a:pt x="13154" y="4988"/>
                  </a:lnTo>
                  <a:lnTo>
                    <a:pt x="13113" y="5602"/>
                  </a:lnTo>
                  <a:close/>
                  <a:moveTo>
                    <a:pt x="13154" y="4988"/>
                  </a:moveTo>
                  <a:lnTo>
                    <a:pt x="13345" y="5002"/>
                  </a:lnTo>
                  <a:lnTo>
                    <a:pt x="13359" y="4402"/>
                  </a:lnTo>
                  <a:lnTo>
                    <a:pt x="13168" y="4402"/>
                  </a:lnTo>
                  <a:lnTo>
                    <a:pt x="13154" y="4988"/>
                  </a:lnTo>
                  <a:close/>
                  <a:moveTo>
                    <a:pt x="13168" y="4402"/>
                  </a:moveTo>
                  <a:lnTo>
                    <a:pt x="13359" y="4402"/>
                  </a:lnTo>
                  <a:lnTo>
                    <a:pt x="13345" y="3843"/>
                  </a:lnTo>
                  <a:lnTo>
                    <a:pt x="13154" y="3843"/>
                  </a:lnTo>
                  <a:lnTo>
                    <a:pt x="13168" y="4402"/>
                  </a:lnTo>
                  <a:close/>
                  <a:moveTo>
                    <a:pt x="13154" y="3843"/>
                  </a:moveTo>
                  <a:lnTo>
                    <a:pt x="13345" y="3830"/>
                  </a:lnTo>
                  <a:lnTo>
                    <a:pt x="13318" y="3298"/>
                  </a:lnTo>
                  <a:lnTo>
                    <a:pt x="13141" y="3298"/>
                  </a:lnTo>
                  <a:lnTo>
                    <a:pt x="13154" y="3843"/>
                  </a:lnTo>
                  <a:close/>
                  <a:moveTo>
                    <a:pt x="13141" y="3298"/>
                  </a:moveTo>
                  <a:lnTo>
                    <a:pt x="13318" y="3285"/>
                  </a:lnTo>
                  <a:lnTo>
                    <a:pt x="13277" y="2780"/>
                  </a:lnTo>
                  <a:lnTo>
                    <a:pt x="13086" y="2794"/>
                  </a:lnTo>
                  <a:lnTo>
                    <a:pt x="13141" y="3298"/>
                  </a:lnTo>
                  <a:close/>
                  <a:moveTo>
                    <a:pt x="13086" y="2794"/>
                  </a:moveTo>
                  <a:lnTo>
                    <a:pt x="13277" y="2767"/>
                  </a:lnTo>
                  <a:lnTo>
                    <a:pt x="13222" y="2290"/>
                  </a:lnTo>
                  <a:lnTo>
                    <a:pt x="13032" y="2317"/>
                  </a:lnTo>
                  <a:lnTo>
                    <a:pt x="13086" y="2794"/>
                  </a:lnTo>
                  <a:close/>
                  <a:moveTo>
                    <a:pt x="13032" y="2317"/>
                  </a:moveTo>
                  <a:lnTo>
                    <a:pt x="13222" y="2290"/>
                  </a:lnTo>
                  <a:lnTo>
                    <a:pt x="13154" y="1840"/>
                  </a:lnTo>
                  <a:lnTo>
                    <a:pt x="12977" y="1867"/>
                  </a:lnTo>
                  <a:lnTo>
                    <a:pt x="13032" y="2317"/>
                  </a:lnTo>
                  <a:close/>
                  <a:moveTo>
                    <a:pt x="12977" y="1881"/>
                  </a:moveTo>
                  <a:lnTo>
                    <a:pt x="13154" y="1840"/>
                  </a:lnTo>
                  <a:lnTo>
                    <a:pt x="13086" y="1431"/>
                  </a:lnTo>
                  <a:lnTo>
                    <a:pt x="12895" y="1472"/>
                  </a:lnTo>
                  <a:lnTo>
                    <a:pt x="12977" y="1881"/>
                  </a:lnTo>
                  <a:close/>
                  <a:moveTo>
                    <a:pt x="12895" y="1472"/>
                  </a:moveTo>
                  <a:lnTo>
                    <a:pt x="13086" y="1431"/>
                  </a:lnTo>
                  <a:lnTo>
                    <a:pt x="13004" y="1063"/>
                  </a:lnTo>
                  <a:lnTo>
                    <a:pt x="12827" y="1104"/>
                  </a:lnTo>
                  <a:lnTo>
                    <a:pt x="12895" y="1472"/>
                  </a:lnTo>
                  <a:close/>
                  <a:moveTo>
                    <a:pt x="12827" y="1104"/>
                  </a:moveTo>
                  <a:lnTo>
                    <a:pt x="13004" y="1063"/>
                  </a:lnTo>
                  <a:lnTo>
                    <a:pt x="12923" y="736"/>
                  </a:lnTo>
                  <a:lnTo>
                    <a:pt x="12745" y="790"/>
                  </a:lnTo>
                  <a:lnTo>
                    <a:pt x="12827" y="1104"/>
                  </a:lnTo>
                  <a:close/>
                  <a:moveTo>
                    <a:pt x="12745" y="790"/>
                  </a:moveTo>
                  <a:lnTo>
                    <a:pt x="12923" y="736"/>
                  </a:lnTo>
                  <a:lnTo>
                    <a:pt x="12854" y="463"/>
                  </a:lnTo>
                  <a:lnTo>
                    <a:pt x="12664" y="518"/>
                  </a:lnTo>
                  <a:lnTo>
                    <a:pt x="12745" y="790"/>
                  </a:lnTo>
                  <a:close/>
                  <a:moveTo>
                    <a:pt x="12664" y="518"/>
                  </a:moveTo>
                  <a:lnTo>
                    <a:pt x="12854" y="463"/>
                  </a:lnTo>
                  <a:lnTo>
                    <a:pt x="12773" y="231"/>
                  </a:lnTo>
                  <a:lnTo>
                    <a:pt x="12595" y="300"/>
                  </a:lnTo>
                  <a:lnTo>
                    <a:pt x="12664" y="518"/>
                  </a:lnTo>
                  <a:close/>
                  <a:moveTo>
                    <a:pt x="12595" y="300"/>
                  </a:moveTo>
                  <a:lnTo>
                    <a:pt x="12773" y="231"/>
                  </a:lnTo>
                  <a:lnTo>
                    <a:pt x="12704" y="54"/>
                  </a:lnTo>
                  <a:lnTo>
                    <a:pt x="12527" y="122"/>
                  </a:lnTo>
                  <a:lnTo>
                    <a:pt x="12595" y="300"/>
                  </a:lnTo>
                  <a:close/>
                  <a:moveTo>
                    <a:pt x="12623" y="190"/>
                  </a:moveTo>
                  <a:lnTo>
                    <a:pt x="12623" y="0"/>
                  </a:lnTo>
                  <a:lnTo>
                    <a:pt x="736" y="0"/>
                  </a:lnTo>
                  <a:lnTo>
                    <a:pt x="736" y="190"/>
                  </a:lnTo>
                  <a:lnTo>
                    <a:pt x="12623" y="190"/>
                  </a:lnTo>
                  <a:close/>
                  <a:moveTo>
                    <a:pt x="818" y="122"/>
                  </a:moveTo>
                  <a:lnTo>
                    <a:pt x="641" y="54"/>
                  </a:lnTo>
                  <a:lnTo>
                    <a:pt x="573" y="231"/>
                  </a:lnTo>
                  <a:lnTo>
                    <a:pt x="750" y="300"/>
                  </a:lnTo>
                  <a:lnTo>
                    <a:pt x="818" y="122"/>
                  </a:lnTo>
                  <a:close/>
                  <a:moveTo>
                    <a:pt x="750" y="300"/>
                  </a:moveTo>
                  <a:lnTo>
                    <a:pt x="573" y="231"/>
                  </a:lnTo>
                  <a:lnTo>
                    <a:pt x="505" y="463"/>
                  </a:lnTo>
                  <a:lnTo>
                    <a:pt x="682" y="518"/>
                  </a:lnTo>
                  <a:lnTo>
                    <a:pt x="750" y="300"/>
                  </a:lnTo>
                  <a:close/>
                  <a:moveTo>
                    <a:pt x="682" y="518"/>
                  </a:moveTo>
                  <a:lnTo>
                    <a:pt x="505" y="463"/>
                  </a:lnTo>
                  <a:lnTo>
                    <a:pt x="423" y="736"/>
                  </a:lnTo>
                  <a:lnTo>
                    <a:pt x="600" y="790"/>
                  </a:lnTo>
                  <a:lnTo>
                    <a:pt x="682" y="518"/>
                  </a:lnTo>
                  <a:close/>
                  <a:moveTo>
                    <a:pt x="614" y="790"/>
                  </a:moveTo>
                  <a:lnTo>
                    <a:pt x="423" y="736"/>
                  </a:lnTo>
                  <a:lnTo>
                    <a:pt x="341" y="1063"/>
                  </a:lnTo>
                  <a:lnTo>
                    <a:pt x="532" y="1104"/>
                  </a:lnTo>
                  <a:lnTo>
                    <a:pt x="614" y="790"/>
                  </a:lnTo>
                  <a:close/>
                  <a:moveTo>
                    <a:pt x="532" y="1104"/>
                  </a:moveTo>
                  <a:lnTo>
                    <a:pt x="341" y="1063"/>
                  </a:lnTo>
                  <a:lnTo>
                    <a:pt x="259" y="1431"/>
                  </a:lnTo>
                  <a:lnTo>
                    <a:pt x="450" y="1472"/>
                  </a:lnTo>
                  <a:lnTo>
                    <a:pt x="532" y="1104"/>
                  </a:lnTo>
                  <a:close/>
                  <a:moveTo>
                    <a:pt x="450" y="1472"/>
                  </a:moveTo>
                  <a:lnTo>
                    <a:pt x="259" y="1431"/>
                  </a:lnTo>
                  <a:lnTo>
                    <a:pt x="191" y="1840"/>
                  </a:lnTo>
                  <a:lnTo>
                    <a:pt x="382" y="1881"/>
                  </a:lnTo>
                  <a:lnTo>
                    <a:pt x="450" y="1472"/>
                  </a:lnTo>
                  <a:close/>
                  <a:moveTo>
                    <a:pt x="382" y="1867"/>
                  </a:moveTo>
                  <a:lnTo>
                    <a:pt x="191" y="1840"/>
                  </a:lnTo>
                  <a:lnTo>
                    <a:pt x="123" y="2290"/>
                  </a:lnTo>
                  <a:lnTo>
                    <a:pt x="314" y="2317"/>
                  </a:lnTo>
                  <a:lnTo>
                    <a:pt x="382" y="1867"/>
                  </a:lnTo>
                  <a:close/>
                  <a:moveTo>
                    <a:pt x="314" y="2317"/>
                  </a:moveTo>
                  <a:lnTo>
                    <a:pt x="123" y="2290"/>
                  </a:lnTo>
                  <a:lnTo>
                    <a:pt x="68" y="2767"/>
                  </a:lnTo>
                  <a:lnTo>
                    <a:pt x="259" y="2794"/>
                  </a:lnTo>
                  <a:lnTo>
                    <a:pt x="314" y="2317"/>
                  </a:lnTo>
                  <a:close/>
                  <a:moveTo>
                    <a:pt x="259" y="2794"/>
                  </a:moveTo>
                  <a:lnTo>
                    <a:pt x="68" y="2780"/>
                  </a:lnTo>
                  <a:lnTo>
                    <a:pt x="28" y="3285"/>
                  </a:lnTo>
                  <a:lnTo>
                    <a:pt x="218" y="3298"/>
                  </a:lnTo>
                  <a:lnTo>
                    <a:pt x="259" y="2794"/>
                  </a:lnTo>
                  <a:close/>
                  <a:moveTo>
                    <a:pt x="218" y="3298"/>
                  </a:moveTo>
                  <a:lnTo>
                    <a:pt x="28" y="3298"/>
                  </a:lnTo>
                  <a:lnTo>
                    <a:pt x="0" y="3830"/>
                  </a:lnTo>
                  <a:lnTo>
                    <a:pt x="191" y="3843"/>
                  </a:lnTo>
                  <a:lnTo>
                    <a:pt x="218" y="3298"/>
                  </a:lnTo>
                  <a:close/>
                  <a:moveTo>
                    <a:pt x="191" y="3843"/>
                  </a:moveTo>
                  <a:lnTo>
                    <a:pt x="0" y="3843"/>
                  </a:lnTo>
                  <a:lnTo>
                    <a:pt x="0" y="4402"/>
                  </a:lnTo>
                  <a:lnTo>
                    <a:pt x="191" y="4402"/>
                  </a:lnTo>
                  <a:lnTo>
                    <a:pt x="191" y="3843"/>
                  </a:lnTo>
                  <a:close/>
                  <a:moveTo>
                    <a:pt x="191" y="4402"/>
                  </a:moveTo>
                  <a:lnTo>
                    <a:pt x="0" y="4402"/>
                  </a:lnTo>
                  <a:lnTo>
                    <a:pt x="14" y="5002"/>
                  </a:lnTo>
                  <a:lnTo>
                    <a:pt x="205" y="4988"/>
                  </a:lnTo>
                  <a:lnTo>
                    <a:pt x="191" y="4402"/>
                  </a:lnTo>
                  <a:close/>
                  <a:moveTo>
                    <a:pt x="205" y="4988"/>
                  </a:moveTo>
                  <a:lnTo>
                    <a:pt x="14" y="5002"/>
                  </a:lnTo>
                  <a:lnTo>
                    <a:pt x="55" y="5615"/>
                  </a:lnTo>
                  <a:lnTo>
                    <a:pt x="246" y="5602"/>
                  </a:lnTo>
                  <a:lnTo>
                    <a:pt x="205" y="4988"/>
                  </a:lnTo>
                  <a:close/>
                  <a:moveTo>
                    <a:pt x="246" y="5588"/>
                  </a:moveTo>
                  <a:lnTo>
                    <a:pt x="55" y="5615"/>
                  </a:lnTo>
                  <a:lnTo>
                    <a:pt x="123" y="6242"/>
                  </a:lnTo>
                  <a:lnTo>
                    <a:pt x="314" y="6215"/>
                  </a:lnTo>
                  <a:lnTo>
                    <a:pt x="246" y="5588"/>
                  </a:lnTo>
                  <a:close/>
                  <a:moveTo>
                    <a:pt x="314" y="6215"/>
                  </a:moveTo>
                  <a:lnTo>
                    <a:pt x="123" y="6242"/>
                  </a:lnTo>
                  <a:lnTo>
                    <a:pt x="218" y="6883"/>
                  </a:lnTo>
                  <a:lnTo>
                    <a:pt x="409" y="6856"/>
                  </a:lnTo>
                  <a:lnTo>
                    <a:pt x="314" y="6215"/>
                  </a:lnTo>
                  <a:close/>
                  <a:moveTo>
                    <a:pt x="409" y="6856"/>
                  </a:moveTo>
                  <a:lnTo>
                    <a:pt x="218" y="6883"/>
                  </a:lnTo>
                  <a:lnTo>
                    <a:pt x="355" y="7537"/>
                  </a:lnTo>
                  <a:lnTo>
                    <a:pt x="546" y="7496"/>
                  </a:lnTo>
                  <a:lnTo>
                    <a:pt x="409" y="6856"/>
                  </a:lnTo>
                  <a:close/>
                  <a:moveTo>
                    <a:pt x="546" y="7496"/>
                  </a:moveTo>
                  <a:lnTo>
                    <a:pt x="355" y="7537"/>
                  </a:lnTo>
                  <a:lnTo>
                    <a:pt x="532" y="8205"/>
                  </a:lnTo>
                  <a:lnTo>
                    <a:pt x="723" y="8151"/>
                  </a:lnTo>
                  <a:lnTo>
                    <a:pt x="546" y="7496"/>
                  </a:lnTo>
                  <a:close/>
                  <a:moveTo>
                    <a:pt x="723" y="8151"/>
                  </a:moveTo>
                  <a:lnTo>
                    <a:pt x="532" y="8205"/>
                  </a:lnTo>
                  <a:lnTo>
                    <a:pt x="750" y="8860"/>
                  </a:lnTo>
                  <a:lnTo>
                    <a:pt x="927" y="8805"/>
                  </a:lnTo>
                  <a:lnTo>
                    <a:pt x="723" y="8151"/>
                  </a:lnTo>
                  <a:close/>
                  <a:moveTo>
                    <a:pt x="927" y="8805"/>
                  </a:moveTo>
                  <a:lnTo>
                    <a:pt x="750" y="8873"/>
                  </a:lnTo>
                  <a:lnTo>
                    <a:pt x="1009" y="9527"/>
                  </a:lnTo>
                  <a:lnTo>
                    <a:pt x="1186" y="9459"/>
                  </a:lnTo>
                  <a:lnTo>
                    <a:pt x="927" y="8805"/>
                  </a:lnTo>
                  <a:close/>
                  <a:moveTo>
                    <a:pt x="1186" y="9459"/>
                  </a:moveTo>
                  <a:lnTo>
                    <a:pt x="1009" y="9541"/>
                  </a:lnTo>
                  <a:lnTo>
                    <a:pt x="1309" y="10195"/>
                  </a:lnTo>
                  <a:lnTo>
                    <a:pt x="1486" y="10114"/>
                  </a:lnTo>
                  <a:lnTo>
                    <a:pt x="1186" y="9459"/>
                  </a:lnTo>
                  <a:close/>
                  <a:moveTo>
                    <a:pt x="1486" y="10114"/>
                  </a:moveTo>
                  <a:lnTo>
                    <a:pt x="1309" y="10209"/>
                  </a:lnTo>
                  <a:lnTo>
                    <a:pt x="1663" y="10863"/>
                  </a:lnTo>
                  <a:lnTo>
                    <a:pt x="1827" y="10768"/>
                  </a:lnTo>
                  <a:lnTo>
                    <a:pt x="1486" y="10114"/>
                  </a:lnTo>
                  <a:close/>
                  <a:moveTo>
                    <a:pt x="1827" y="10768"/>
                  </a:moveTo>
                  <a:lnTo>
                    <a:pt x="1663" y="10863"/>
                  </a:lnTo>
                  <a:lnTo>
                    <a:pt x="2072" y="11504"/>
                  </a:lnTo>
                  <a:lnTo>
                    <a:pt x="2236" y="11408"/>
                  </a:lnTo>
                  <a:lnTo>
                    <a:pt x="1827" y="10768"/>
                  </a:lnTo>
                  <a:close/>
                  <a:moveTo>
                    <a:pt x="2222" y="11408"/>
                  </a:moveTo>
                  <a:lnTo>
                    <a:pt x="2072" y="11518"/>
                  </a:lnTo>
                  <a:lnTo>
                    <a:pt x="2536" y="12145"/>
                  </a:lnTo>
                  <a:lnTo>
                    <a:pt x="2686" y="12036"/>
                  </a:lnTo>
                  <a:lnTo>
                    <a:pt x="2222" y="11408"/>
                  </a:lnTo>
                  <a:close/>
                  <a:moveTo>
                    <a:pt x="2686" y="12036"/>
                  </a:moveTo>
                  <a:lnTo>
                    <a:pt x="2536" y="12158"/>
                  </a:lnTo>
                  <a:lnTo>
                    <a:pt x="3054" y="12772"/>
                  </a:lnTo>
                  <a:lnTo>
                    <a:pt x="3190" y="12649"/>
                  </a:lnTo>
                  <a:lnTo>
                    <a:pt x="2686" y="12036"/>
                  </a:lnTo>
                  <a:close/>
                  <a:moveTo>
                    <a:pt x="3190" y="12649"/>
                  </a:moveTo>
                  <a:lnTo>
                    <a:pt x="3054" y="12772"/>
                  </a:lnTo>
                  <a:lnTo>
                    <a:pt x="3626" y="13385"/>
                  </a:lnTo>
                  <a:lnTo>
                    <a:pt x="3762" y="13249"/>
                  </a:lnTo>
                  <a:lnTo>
                    <a:pt x="3190" y="12649"/>
                  </a:lnTo>
                  <a:close/>
                  <a:moveTo>
                    <a:pt x="3762" y="13249"/>
                  </a:moveTo>
                  <a:lnTo>
                    <a:pt x="3640" y="13385"/>
                  </a:lnTo>
                  <a:lnTo>
                    <a:pt x="4280" y="13971"/>
                  </a:lnTo>
                  <a:lnTo>
                    <a:pt x="4403" y="13821"/>
                  </a:lnTo>
                  <a:lnTo>
                    <a:pt x="3762" y="13249"/>
                  </a:lnTo>
                  <a:close/>
                  <a:moveTo>
                    <a:pt x="4403" y="13821"/>
                  </a:moveTo>
                  <a:lnTo>
                    <a:pt x="4280" y="13971"/>
                  </a:lnTo>
                  <a:lnTo>
                    <a:pt x="4989" y="14530"/>
                  </a:lnTo>
                  <a:lnTo>
                    <a:pt x="5112" y="14380"/>
                  </a:lnTo>
                  <a:lnTo>
                    <a:pt x="4403" y="13821"/>
                  </a:lnTo>
                  <a:close/>
                  <a:moveTo>
                    <a:pt x="5098" y="14380"/>
                  </a:moveTo>
                  <a:lnTo>
                    <a:pt x="4989" y="14530"/>
                  </a:lnTo>
                  <a:lnTo>
                    <a:pt x="5766" y="15062"/>
                  </a:lnTo>
                  <a:lnTo>
                    <a:pt x="5875" y="14912"/>
                  </a:lnTo>
                  <a:lnTo>
                    <a:pt x="5098" y="14380"/>
                  </a:lnTo>
                  <a:close/>
                  <a:moveTo>
                    <a:pt x="5875" y="14898"/>
                  </a:moveTo>
                  <a:lnTo>
                    <a:pt x="5780" y="15062"/>
                  </a:lnTo>
                  <a:lnTo>
                    <a:pt x="6625" y="15566"/>
                  </a:lnTo>
                  <a:lnTo>
                    <a:pt x="6720" y="15402"/>
                  </a:lnTo>
                  <a:lnTo>
                    <a:pt x="5875" y="14898"/>
                  </a:lnTo>
                  <a:close/>
                  <a:moveTo>
                    <a:pt x="6680" y="15593"/>
                  </a:moveTo>
                  <a:lnTo>
                    <a:pt x="6720" y="15566"/>
                  </a:lnTo>
                  <a:lnTo>
                    <a:pt x="6680" y="15484"/>
                  </a:lnTo>
                  <a:lnTo>
                    <a:pt x="6625" y="15566"/>
                  </a:lnTo>
                  <a:lnTo>
                    <a:pt x="6680" y="15593"/>
                  </a:lnTo>
                  <a:close/>
                  <a:moveTo>
                    <a:pt x="7579" y="15062"/>
                  </a:moveTo>
                  <a:lnTo>
                    <a:pt x="7579" y="15062"/>
                  </a:lnTo>
                  <a:lnTo>
                    <a:pt x="7525" y="14980"/>
                  </a:lnTo>
                  <a:lnTo>
                    <a:pt x="7579" y="15062"/>
                  </a:lnTo>
                  <a:close/>
                  <a:moveTo>
                    <a:pt x="8356" y="14530"/>
                  </a:moveTo>
                  <a:lnTo>
                    <a:pt x="8356" y="14530"/>
                  </a:lnTo>
                  <a:lnTo>
                    <a:pt x="8302" y="14448"/>
                  </a:lnTo>
                  <a:lnTo>
                    <a:pt x="8356" y="14530"/>
                  </a:lnTo>
                  <a:close/>
                  <a:moveTo>
                    <a:pt x="9079" y="13971"/>
                  </a:moveTo>
                  <a:lnTo>
                    <a:pt x="9079" y="13971"/>
                  </a:lnTo>
                  <a:lnTo>
                    <a:pt x="9010" y="13889"/>
                  </a:lnTo>
                  <a:lnTo>
                    <a:pt x="9065" y="13971"/>
                  </a:lnTo>
                  <a:lnTo>
                    <a:pt x="9079" y="13971"/>
                  </a:lnTo>
                  <a:close/>
                  <a:moveTo>
                    <a:pt x="9719" y="13385"/>
                  </a:moveTo>
                  <a:lnTo>
                    <a:pt x="9719" y="13385"/>
                  </a:lnTo>
                  <a:lnTo>
                    <a:pt x="9651" y="13317"/>
                  </a:lnTo>
                  <a:lnTo>
                    <a:pt x="9719" y="13385"/>
                  </a:lnTo>
                  <a:close/>
                  <a:moveTo>
                    <a:pt x="10305" y="12772"/>
                  </a:moveTo>
                  <a:lnTo>
                    <a:pt x="10305" y="12772"/>
                  </a:lnTo>
                  <a:lnTo>
                    <a:pt x="10224" y="12717"/>
                  </a:lnTo>
                  <a:lnTo>
                    <a:pt x="10292" y="12772"/>
                  </a:lnTo>
                  <a:lnTo>
                    <a:pt x="10305" y="12772"/>
                  </a:lnTo>
                  <a:close/>
                  <a:moveTo>
                    <a:pt x="10823" y="12145"/>
                  </a:moveTo>
                  <a:lnTo>
                    <a:pt x="10823" y="12145"/>
                  </a:lnTo>
                  <a:lnTo>
                    <a:pt x="10742" y="12090"/>
                  </a:lnTo>
                  <a:lnTo>
                    <a:pt x="10823" y="12158"/>
                  </a:lnTo>
                  <a:lnTo>
                    <a:pt x="10823" y="12145"/>
                  </a:lnTo>
                  <a:close/>
                  <a:moveTo>
                    <a:pt x="11287" y="11518"/>
                  </a:moveTo>
                  <a:lnTo>
                    <a:pt x="11287" y="11504"/>
                  </a:lnTo>
                  <a:lnTo>
                    <a:pt x="11205" y="11463"/>
                  </a:lnTo>
                  <a:lnTo>
                    <a:pt x="11273" y="11518"/>
                  </a:lnTo>
                  <a:lnTo>
                    <a:pt x="11287" y="11518"/>
                  </a:lnTo>
                  <a:close/>
                  <a:moveTo>
                    <a:pt x="11682" y="10863"/>
                  </a:moveTo>
                  <a:lnTo>
                    <a:pt x="11696" y="10863"/>
                  </a:lnTo>
                  <a:lnTo>
                    <a:pt x="11600" y="10809"/>
                  </a:lnTo>
                  <a:lnTo>
                    <a:pt x="11682" y="10863"/>
                  </a:lnTo>
                  <a:close/>
                  <a:moveTo>
                    <a:pt x="12037" y="10195"/>
                  </a:moveTo>
                  <a:lnTo>
                    <a:pt x="12037" y="10195"/>
                  </a:lnTo>
                  <a:lnTo>
                    <a:pt x="11955" y="10154"/>
                  </a:lnTo>
                  <a:lnTo>
                    <a:pt x="12037" y="10209"/>
                  </a:lnTo>
                  <a:lnTo>
                    <a:pt x="12037" y="10195"/>
                  </a:lnTo>
                  <a:close/>
                  <a:moveTo>
                    <a:pt x="12350" y="9541"/>
                  </a:moveTo>
                  <a:lnTo>
                    <a:pt x="12350" y="9527"/>
                  </a:lnTo>
                  <a:lnTo>
                    <a:pt x="12255" y="9500"/>
                  </a:lnTo>
                  <a:lnTo>
                    <a:pt x="12350" y="9541"/>
                  </a:lnTo>
                  <a:close/>
                  <a:moveTo>
                    <a:pt x="12609" y="8873"/>
                  </a:moveTo>
                  <a:lnTo>
                    <a:pt x="12609" y="8860"/>
                  </a:lnTo>
                  <a:lnTo>
                    <a:pt x="12514" y="8832"/>
                  </a:lnTo>
                  <a:lnTo>
                    <a:pt x="12595" y="8873"/>
                  </a:lnTo>
                  <a:lnTo>
                    <a:pt x="12609" y="8873"/>
                  </a:lnTo>
                  <a:close/>
                  <a:moveTo>
                    <a:pt x="12813" y="8205"/>
                  </a:moveTo>
                  <a:lnTo>
                    <a:pt x="12813" y="8205"/>
                  </a:lnTo>
                  <a:lnTo>
                    <a:pt x="12732" y="8178"/>
                  </a:lnTo>
                  <a:lnTo>
                    <a:pt x="12813" y="8205"/>
                  </a:lnTo>
                  <a:close/>
                  <a:moveTo>
                    <a:pt x="12991" y="7537"/>
                  </a:moveTo>
                  <a:lnTo>
                    <a:pt x="12991" y="7537"/>
                  </a:lnTo>
                  <a:lnTo>
                    <a:pt x="12895" y="7524"/>
                  </a:lnTo>
                  <a:lnTo>
                    <a:pt x="12991" y="7537"/>
                  </a:lnTo>
                  <a:close/>
                  <a:moveTo>
                    <a:pt x="13127" y="6883"/>
                  </a:moveTo>
                  <a:lnTo>
                    <a:pt x="13127" y="6883"/>
                  </a:lnTo>
                  <a:lnTo>
                    <a:pt x="13032" y="6869"/>
                  </a:lnTo>
                  <a:lnTo>
                    <a:pt x="13127" y="6883"/>
                  </a:lnTo>
                  <a:close/>
                  <a:moveTo>
                    <a:pt x="13222" y="6242"/>
                  </a:moveTo>
                  <a:lnTo>
                    <a:pt x="13222" y="6242"/>
                  </a:lnTo>
                  <a:lnTo>
                    <a:pt x="13127" y="6229"/>
                  </a:lnTo>
                  <a:lnTo>
                    <a:pt x="13222" y="6242"/>
                  </a:lnTo>
                  <a:close/>
                  <a:moveTo>
                    <a:pt x="13304" y="5615"/>
                  </a:moveTo>
                  <a:lnTo>
                    <a:pt x="13304" y="5615"/>
                  </a:lnTo>
                  <a:lnTo>
                    <a:pt x="13209" y="5602"/>
                  </a:lnTo>
                  <a:lnTo>
                    <a:pt x="13304" y="5615"/>
                  </a:lnTo>
                  <a:close/>
                  <a:moveTo>
                    <a:pt x="13345" y="5002"/>
                  </a:moveTo>
                  <a:lnTo>
                    <a:pt x="13345" y="5002"/>
                  </a:lnTo>
                  <a:lnTo>
                    <a:pt x="13250" y="4988"/>
                  </a:lnTo>
                  <a:lnTo>
                    <a:pt x="13345" y="5002"/>
                  </a:lnTo>
                  <a:close/>
                  <a:moveTo>
                    <a:pt x="13359" y="4402"/>
                  </a:moveTo>
                  <a:lnTo>
                    <a:pt x="13359" y="4402"/>
                  </a:lnTo>
                  <a:lnTo>
                    <a:pt x="13263" y="4402"/>
                  </a:lnTo>
                  <a:lnTo>
                    <a:pt x="13359" y="4402"/>
                  </a:lnTo>
                  <a:close/>
                  <a:moveTo>
                    <a:pt x="13345" y="3830"/>
                  </a:moveTo>
                  <a:lnTo>
                    <a:pt x="13345" y="3830"/>
                  </a:lnTo>
                  <a:lnTo>
                    <a:pt x="13250" y="3843"/>
                  </a:lnTo>
                  <a:lnTo>
                    <a:pt x="13345" y="3843"/>
                  </a:lnTo>
                  <a:lnTo>
                    <a:pt x="13345" y="3830"/>
                  </a:lnTo>
                  <a:close/>
                  <a:moveTo>
                    <a:pt x="13318" y="3285"/>
                  </a:moveTo>
                  <a:lnTo>
                    <a:pt x="13318" y="3285"/>
                  </a:lnTo>
                  <a:lnTo>
                    <a:pt x="13236" y="3298"/>
                  </a:lnTo>
                  <a:lnTo>
                    <a:pt x="13318" y="3298"/>
                  </a:lnTo>
                  <a:lnTo>
                    <a:pt x="13318" y="3285"/>
                  </a:lnTo>
                  <a:close/>
                  <a:moveTo>
                    <a:pt x="13277" y="2780"/>
                  </a:moveTo>
                  <a:lnTo>
                    <a:pt x="13277" y="2767"/>
                  </a:lnTo>
                  <a:lnTo>
                    <a:pt x="13182" y="2780"/>
                  </a:lnTo>
                  <a:lnTo>
                    <a:pt x="13277" y="2780"/>
                  </a:lnTo>
                  <a:close/>
                  <a:moveTo>
                    <a:pt x="13222" y="2290"/>
                  </a:moveTo>
                  <a:lnTo>
                    <a:pt x="13222" y="2290"/>
                  </a:lnTo>
                  <a:lnTo>
                    <a:pt x="13127" y="2303"/>
                  </a:lnTo>
                  <a:lnTo>
                    <a:pt x="13222" y="2290"/>
                  </a:lnTo>
                  <a:close/>
                  <a:moveTo>
                    <a:pt x="13154" y="1840"/>
                  </a:moveTo>
                  <a:lnTo>
                    <a:pt x="13154" y="1840"/>
                  </a:lnTo>
                  <a:lnTo>
                    <a:pt x="13072" y="1853"/>
                  </a:lnTo>
                  <a:lnTo>
                    <a:pt x="13154" y="1840"/>
                  </a:lnTo>
                  <a:close/>
                  <a:moveTo>
                    <a:pt x="13086" y="1431"/>
                  </a:moveTo>
                  <a:lnTo>
                    <a:pt x="13086" y="1431"/>
                  </a:lnTo>
                  <a:lnTo>
                    <a:pt x="12991" y="1444"/>
                  </a:lnTo>
                  <a:lnTo>
                    <a:pt x="13086" y="1431"/>
                  </a:lnTo>
                  <a:close/>
                  <a:moveTo>
                    <a:pt x="13004" y="1063"/>
                  </a:moveTo>
                  <a:lnTo>
                    <a:pt x="13004" y="1063"/>
                  </a:lnTo>
                  <a:lnTo>
                    <a:pt x="12909" y="1090"/>
                  </a:lnTo>
                  <a:lnTo>
                    <a:pt x="13004" y="1063"/>
                  </a:lnTo>
                  <a:close/>
                  <a:moveTo>
                    <a:pt x="12923" y="736"/>
                  </a:moveTo>
                  <a:lnTo>
                    <a:pt x="12923" y="736"/>
                  </a:lnTo>
                  <a:lnTo>
                    <a:pt x="12841" y="763"/>
                  </a:lnTo>
                  <a:lnTo>
                    <a:pt x="12923" y="736"/>
                  </a:lnTo>
                  <a:close/>
                  <a:moveTo>
                    <a:pt x="12854" y="463"/>
                  </a:moveTo>
                  <a:lnTo>
                    <a:pt x="12854" y="463"/>
                  </a:lnTo>
                  <a:lnTo>
                    <a:pt x="12759" y="490"/>
                  </a:lnTo>
                  <a:lnTo>
                    <a:pt x="12854" y="463"/>
                  </a:lnTo>
                  <a:close/>
                  <a:moveTo>
                    <a:pt x="12773" y="231"/>
                  </a:moveTo>
                  <a:lnTo>
                    <a:pt x="12773" y="231"/>
                  </a:lnTo>
                  <a:lnTo>
                    <a:pt x="12691" y="259"/>
                  </a:lnTo>
                  <a:lnTo>
                    <a:pt x="12773" y="231"/>
                  </a:lnTo>
                  <a:close/>
                  <a:moveTo>
                    <a:pt x="12691" y="0"/>
                  </a:moveTo>
                  <a:lnTo>
                    <a:pt x="12623" y="0"/>
                  </a:lnTo>
                  <a:lnTo>
                    <a:pt x="12623" y="95"/>
                  </a:lnTo>
                  <a:lnTo>
                    <a:pt x="12704" y="54"/>
                  </a:lnTo>
                  <a:lnTo>
                    <a:pt x="12691" y="0"/>
                  </a:lnTo>
                  <a:close/>
                  <a:moveTo>
                    <a:pt x="668" y="0"/>
                  </a:moveTo>
                  <a:lnTo>
                    <a:pt x="641" y="54"/>
                  </a:lnTo>
                  <a:lnTo>
                    <a:pt x="736" y="95"/>
                  </a:lnTo>
                  <a:lnTo>
                    <a:pt x="736" y="0"/>
                  </a:lnTo>
                  <a:lnTo>
                    <a:pt x="668" y="0"/>
                  </a:lnTo>
                  <a:close/>
                  <a:moveTo>
                    <a:pt x="573" y="231"/>
                  </a:moveTo>
                  <a:lnTo>
                    <a:pt x="573" y="231"/>
                  </a:lnTo>
                  <a:lnTo>
                    <a:pt x="668" y="259"/>
                  </a:lnTo>
                  <a:lnTo>
                    <a:pt x="573" y="231"/>
                  </a:lnTo>
                  <a:close/>
                  <a:moveTo>
                    <a:pt x="505" y="463"/>
                  </a:moveTo>
                  <a:lnTo>
                    <a:pt x="505" y="463"/>
                  </a:lnTo>
                  <a:lnTo>
                    <a:pt x="586" y="490"/>
                  </a:lnTo>
                  <a:lnTo>
                    <a:pt x="505" y="463"/>
                  </a:lnTo>
                  <a:close/>
                  <a:moveTo>
                    <a:pt x="423" y="736"/>
                  </a:moveTo>
                  <a:lnTo>
                    <a:pt x="423" y="736"/>
                  </a:lnTo>
                  <a:lnTo>
                    <a:pt x="518" y="763"/>
                  </a:lnTo>
                  <a:lnTo>
                    <a:pt x="423" y="736"/>
                  </a:lnTo>
                  <a:close/>
                  <a:moveTo>
                    <a:pt x="341" y="1063"/>
                  </a:moveTo>
                  <a:lnTo>
                    <a:pt x="341" y="1063"/>
                  </a:lnTo>
                  <a:lnTo>
                    <a:pt x="436" y="1090"/>
                  </a:lnTo>
                  <a:lnTo>
                    <a:pt x="341" y="1063"/>
                  </a:lnTo>
                  <a:close/>
                  <a:moveTo>
                    <a:pt x="259" y="1431"/>
                  </a:moveTo>
                  <a:lnTo>
                    <a:pt x="259" y="1431"/>
                  </a:lnTo>
                  <a:lnTo>
                    <a:pt x="355" y="1444"/>
                  </a:lnTo>
                  <a:lnTo>
                    <a:pt x="259" y="1431"/>
                  </a:lnTo>
                  <a:close/>
                  <a:moveTo>
                    <a:pt x="191" y="1840"/>
                  </a:moveTo>
                  <a:lnTo>
                    <a:pt x="191" y="1840"/>
                  </a:lnTo>
                  <a:lnTo>
                    <a:pt x="287" y="1853"/>
                  </a:lnTo>
                  <a:lnTo>
                    <a:pt x="191" y="1840"/>
                  </a:lnTo>
                  <a:close/>
                  <a:moveTo>
                    <a:pt x="123" y="2290"/>
                  </a:moveTo>
                  <a:lnTo>
                    <a:pt x="123" y="2290"/>
                  </a:lnTo>
                  <a:lnTo>
                    <a:pt x="218" y="2303"/>
                  </a:lnTo>
                  <a:lnTo>
                    <a:pt x="123" y="2290"/>
                  </a:lnTo>
                  <a:close/>
                  <a:moveTo>
                    <a:pt x="68" y="2780"/>
                  </a:moveTo>
                  <a:lnTo>
                    <a:pt x="68" y="2780"/>
                  </a:lnTo>
                  <a:lnTo>
                    <a:pt x="164" y="2780"/>
                  </a:lnTo>
                  <a:lnTo>
                    <a:pt x="68" y="2767"/>
                  </a:lnTo>
                  <a:lnTo>
                    <a:pt x="68" y="2780"/>
                  </a:lnTo>
                  <a:close/>
                  <a:moveTo>
                    <a:pt x="28" y="3285"/>
                  </a:moveTo>
                  <a:lnTo>
                    <a:pt x="28" y="3298"/>
                  </a:lnTo>
                  <a:lnTo>
                    <a:pt x="123" y="3298"/>
                  </a:lnTo>
                  <a:lnTo>
                    <a:pt x="28" y="3285"/>
                  </a:lnTo>
                  <a:close/>
                  <a:moveTo>
                    <a:pt x="0" y="3830"/>
                  </a:moveTo>
                  <a:lnTo>
                    <a:pt x="0" y="3843"/>
                  </a:lnTo>
                  <a:lnTo>
                    <a:pt x="96" y="3843"/>
                  </a:lnTo>
                  <a:lnTo>
                    <a:pt x="0" y="3830"/>
                  </a:lnTo>
                  <a:close/>
                  <a:moveTo>
                    <a:pt x="0" y="4402"/>
                  </a:moveTo>
                  <a:lnTo>
                    <a:pt x="0" y="4402"/>
                  </a:lnTo>
                  <a:lnTo>
                    <a:pt x="96" y="4402"/>
                  </a:lnTo>
                  <a:lnTo>
                    <a:pt x="0" y="4402"/>
                  </a:lnTo>
                  <a:close/>
                  <a:moveTo>
                    <a:pt x="14" y="5002"/>
                  </a:moveTo>
                  <a:lnTo>
                    <a:pt x="14" y="5002"/>
                  </a:lnTo>
                  <a:lnTo>
                    <a:pt x="109" y="4988"/>
                  </a:lnTo>
                  <a:lnTo>
                    <a:pt x="14" y="5002"/>
                  </a:lnTo>
                  <a:close/>
                  <a:moveTo>
                    <a:pt x="55" y="5615"/>
                  </a:moveTo>
                  <a:lnTo>
                    <a:pt x="55" y="5615"/>
                  </a:lnTo>
                  <a:lnTo>
                    <a:pt x="150" y="5602"/>
                  </a:lnTo>
                  <a:lnTo>
                    <a:pt x="55" y="5615"/>
                  </a:lnTo>
                  <a:close/>
                  <a:moveTo>
                    <a:pt x="123" y="6242"/>
                  </a:moveTo>
                  <a:lnTo>
                    <a:pt x="123" y="6242"/>
                  </a:lnTo>
                  <a:lnTo>
                    <a:pt x="218" y="6229"/>
                  </a:lnTo>
                  <a:lnTo>
                    <a:pt x="123" y="6242"/>
                  </a:lnTo>
                  <a:close/>
                  <a:moveTo>
                    <a:pt x="218" y="6883"/>
                  </a:moveTo>
                  <a:lnTo>
                    <a:pt x="218" y="6883"/>
                  </a:lnTo>
                  <a:lnTo>
                    <a:pt x="314" y="6869"/>
                  </a:lnTo>
                  <a:lnTo>
                    <a:pt x="218" y="6883"/>
                  </a:lnTo>
                  <a:close/>
                  <a:moveTo>
                    <a:pt x="355" y="7537"/>
                  </a:moveTo>
                  <a:lnTo>
                    <a:pt x="355" y="7537"/>
                  </a:lnTo>
                  <a:lnTo>
                    <a:pt x="450" y="7524"/>
                  </a:lnTo>
                  <a:lnTo>
                    <a:pt x="355" y="7537"/>
                  </a:lnTo>
                  <a:close/>
                  <a:moveTo>
                    <a:pt x="532" y="8205"/>
                  </a:moveTo>
                  <a:lnTo>
                    <a:pt x="532" y="8205"/>
                  </a:lnTo>
                  <a:lnTo>
                    <a:pt x="627" y="8178"/>
                  </a:lnTo>
                  <a:lnTo>
                    <a:pt x="532" y="8205"/>
                  </a:lnTo>
                  <a:close/>
                  <a:moveTo>
                    <a:pt x="750" y="8873"/>
                  </a:moveTo>
                  <a:lnTo>
                    <a:pt x="750" y="8873"/>
                  </a:lnTo>
                  <a:lnTo>
                    <a:pt x="832" y="8832"/>
                  </a:lnTo>
                  <a:lnTo>
                    <a:pt x="750" y="8860"/>
                  </a:lnTo>
                  <a:lnTo>
                    <a:pt x="750" y="8873"/>
                  </a:lnTo>
                  <a:close/>
                  <a:moveTo>
                    <a:pt x="1009" y="9541"/>
                  </a:moveTo>
                  <a:lnTo>
                    <a:pt x="1009" y="9541"/>
                  </a:lnTo>
                  <a:lnTo>
                    <a:pt x="1091" y="9500"/>
                  </a:lnTo>
                  <a:lnTo>
                    <a:pt x="1009" y="9527"/>
                  </a:lnTo>
                  <a:lnTo>
                    <a:pt x="1009" y="9541"/>
                  </a:lnTo>
                  <a:close/>
                  <a:moveTo>
                    <a:pt x="1309" y="10195"/>
                  </a:moveTo>
                  <a:lnTo>
                    <a:pt x="1309" y="10209"/>
                  </a:lnTo>
                  <a:lnTo>
                    <a:pt x="1391" y="10154"/>
                  </a:lnTo>
                  <a:lnTo>
                    <a:pt x="1309" y="10195"/>
                  </a:lnTo>
                  <a:close/>
                  <a:moveTo>
                    <a:pt x="1663" y="10863"/>
                  </a:moveTo>
                  <a:lnTo>
                    <a:pt x="1663" y="10863"/>
                  </a:lnTo>
                  <a:lnTo>
                    <a:pt x="1745" y="10809"/>
                  </a:lnTo>
                  <a:lnTo>
                    <a:pt x="1663" y="10863"/>
                  </a:lnTo>
                  <a:close/>
                  <a:moveTo>
                    <a:pt x="2072" y="11518"/>
                  </a:moveTo>
                  <a:lnTo>
                    <a:pt x="2072" y="11518"/>
                  </a:lnTo>
                  <a:lnTo>
                    <a:pt x="2154" y="11463"/>
                  </a:lnTo>
                  <a:lnTo>
                    <a:pt x="2072" y="11504"/>
                  </a:lnTo>
                  <a:lnTo>
                    <a:pt x="2072" y="11518"/>
                  </a:lnTo>
                  <a:close/>
                  <a:moveTo>
                    <a:pt x="2536" y="12145"/>
                  </a:moveTo>
                  <a:lnTo>
                    <a:pt x="2536" y="12158"/>
                  </a:lnTo>
                  <a:lnTo>
                    <a:pt x="2604" y="12090"/>
                  </a:lnTo>
                  <a:lnTo>
                    <a:pt x="2536" y="12145"/>
                  </a:lnTo>
                  <a:close/>
                  <a:moveTo>
                    <a:pt x="3054" y="12772"/>
                  </a:moveTo>
                  <a:lnTo>
                    <a:pt x="3054" y="12772"/>
                  </a:lnTo>
                  <a:lnTo>
                    <a:pt x="3122" y="12717"/>
                  </a:lnTo>
                  <a:lnTo>
                    <a:pt x="3054" y="12772"/>
                  </a:lnTo>
                  <a:close/>
                  <a:moveTo>
                    <a:pt x="3626" y="13385"/>
                  </a:moveTo>
                  <a:lnTo>
                    <a:pt x="3640" y="13385"/>
                  </a:lnTo>
                  <a:lnTo>
                    <a:pt x="3694" y="13317"/>
                  </a:lnTo>
                  <a:lnTo>
                    <a:pt x="3626" y="13385"/>
                  </a:lnTo>
                  <a:close/>
                  <a:moveTo>
                    <a:pt x="4280" y="13971"/>
                  </a:moveTo>
                  <a:lnTo>
                    <a:pt x="4280" y="13971"/>
                  </a:lnTo>
                  <a:lnTo>
                    <a:pt x="4335" y="13889"/>
                  </a:lnTo>
                  <a:lnTo>
                    <a:pt x="4280" y="13971"/>
                  </a:lnTo>
                  <a:close/>
                  <a:moveTo>
                    <a:pt x="4989" y="14530"/>
                  </a:moveTo>
                  <a:lnTo>
                    <a:pt x="4989" y="14530"/>
                  </a:lnTo>
                  <a:lnTo>
                    <a:pt x="5044" y="14448"/>
                  </a:lnTo>
                  <a:lnTo>
                    <a:pt x="4989" y="14530"/>
                  </a:lnTo>
                  <a:close/>
                  <a:moveTo>
                    <a:pt x="5780" y="15062"/>
                  </a:moveTo>
                  <a:lnTo>
                    <a:pt x="5780" y="15062"/>
                  </a:lnTo>
                  <a:lnTo>
                    <a:pt x="5821" y="14980"/>
                  </a:lnTo>
                  <a:lnTo>
                    <a:pt x="5766" y="15062"/>
                  </a:lnTo>
                  <a:lnTo>
                    <a:pt x="5780" y="15062"/>
                  </a:lnTo>
                  <a:close/>
                  <a:moveTo>
                    <a:pt x="6680" y="15593"/>
                  </a:moveTo>
                  <a:lnTo>
                    <a:pt x="6720" y="15566"/>
                  </a:lnTo>
                  <a:lnTo>
                    <a:pt x="6680" y="15484"/>
                  </a:lnTo>
                  <a:lnTo>
                    <a:pt x="6625" y="15566"/>
                  </a:lnTo>
                  <a:lnTo>
                    <a:pt x="6680" y="15593"/>
                  </a:lnTo>
                  <a:close/>
                </a:path>
              </a:pathLst>
            </a:custGeom>
            <a:solidFill>
              <a:srgbClr val="F0D63D"/>
            </a:solidFill>
            <a:ln w="0">
              <a:solidFill>
                <a:srgbClr val="F0D63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00"/>
            <p:cNvSpPr>
              <a:spLocks/>
            </p:cNvSpPr>
            <p:nvPr/>
          </p:nvSpPr>
          <p:spPr bwMode="auto">
            <a:xfrm>
              <a:off x="16399" y="9255"/>
              <a:ext cx="477" cy="381"/>
            </a:xfrm>
            <a:custGeom>
              <a:avLst/>
              <a:gdLst>
                <a:gd name="T0" fmla="*/ 477 w 477"/>
                <a:gd name="T1" fmla="*/ 163 h 381"/>
                <a:gd name="T2" fmla="*/ 177 w 477"/>
                <a:gd name="T3" fmla="*/ 82 h 381"/>
                <a:gd name="T4" fmla="*/ 28 w 477"/>
                <a:gd name="T5" fmla="*/ 0 h 381"/>
                <a:gd name="T6" fmla="*/ 0 w 477"/>
                <a:gd name="T7" fmla="*/ 41 h 381"/>
                <a:gd name="T8" fmla="*/ 164 w 477"/>
                <a:gd name="T9" fmla="*/ 122 h 381"/>
                <a:gd name="T10" fmla="*/ 327 w 477"/>
                <a:gd name="T11" fmla="*/ 381 h 381"/>
                <a:gd name="T12" fmla="*/ 314 w 477"/>
                <a:gd name="T13" fmla="*/ 191 h 381"/>
                <a:gd name="T14" fmla="*/ 477 w 477"/>
                <a:gd name="T15" fmla="*/ 163 h 3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7"/>
                <a:gd name="T25" fmla="*/ 0 h 381"/>
                <a:gd name="T26" fmla="*/ 477 w 477"/>
                <a:gd name="T27" fmla="*/ 381 h 3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7" h="381">
                  <a:moveTo>
                    <a:pt x="477" y="163"/>
                  </a:moveTo>
                  <a:lnTo>
                    <a:pt x="177" y="82"/>
                  </a:lnTo>
                  <a:lnTo>
                    <a:pt x="28" y="0"/>
                  </a:lnTo>
                  <a:lnTo>
                    <a:pt x="0" y="41"/>
                  </a:lnTo>
                  <a:lnTo>
                    <a:pt x="164" y="122"/>
                  </a:lnTo>
                  <a:lnTo>
                    <a:pt x="327" y="381"/>
                  </a:lnTo>
                  <a:lnTo>
                    <a:pt x="314" y="191"/>
                  </a:lnTo>
                  <a:lnTo>
                    <a:pt x="477" y="1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1"/>
            <p:cNvSpPr>
              <a:spLocks/>
            </p:cNvSpPr>
            <p:nvPr/>
          </p:nvSpPr>
          <p:spPr bwMode="auto">
            <a:xfrm>
              <a:off x="15650" y="9023"/>
              <a:ext cx="109" cy="82"/>
            </a:xfrm>
            <a:custGeom>
              <a:avLst/>
              <a:gdLst>
                <a:gd name="T0" fmla="*/ 40 w 109"/>
                <a:gd name="T1" fmla="*/ 68 h 82"/>
                <a:gd name="T2" fmla="*/ 68 w 109"/>
                <a:gd name="T3" fmla="*/ 82 h 82"/>
                <a:gd name="T4" fmla="*/ 81 w 109"/>
                <a:gd name="T5" fmla="*/ 82 h 82"/>
                <a:gd name="T6" fmla="*/ 109 w 109"/>
                <a:gd name="T7" fmla="*/ 68 h 82"/>
                <a:gd name="T8" fmla="*/ 109 w 109"/>
                <a:gd name="T9" fmla="*/ 41 h 82"/>
                <a:gd name="T10" fmla="*/ 95 w 109"/>
                <a:gd name="T11" fmla="*/ 27 h 82"/>
                <a:gd name="T12" fmla="*/ 68 w 109"/>
                <a:gd name="T13" fmla="*/ 0 h 82"/>
                <a:gd name="T14" fmla="*/ 40 w 109"/>
                <a:gd name="T15" fmla="*/ 0 h 82"/>
                <a:gd name="T16" fmla="*/ 13 w 109"/>
                <a:gd name="T17" fmla="*/ 0 h 82"/>
                <a:gd name="T18" fmla="*/ 0 w 109"/>
                <a:gd name="T19" fmla="*/ 14 h 82"/>
                <a:gd name="T20" fmla="*/ 0 w 109"/>
                <a:gd name="T21" fmla="*/ 27 h 82"/>
                <a:gd name="T22" fmla="*/ 13 w 109"/>
                <a:gd name="T23" fmla="*/ 55 h 82"/>
                <a:gd name="T24" fmla="*/ 40 w 109"/>
                <a:gd name="T25" fmla="*/ 68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9"/>
                <a:gd name="T40" fmla="*/ 0 h 82"/>
                <a:gd name="T41" fmla="*/ 109 w 109"/>
                <a:gd name="T42" fmla="*/ 82 h 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9" h="82">
                  <a:moveTo>
                    <a:pt x="40" y="68"/>
                  </a:moveTo>
                  <a:lnTo>
                    <a:pt x="68" y="82"/>
                  </a:lnTo>
                  <a:lnTo>
                    <a:pt x="81" y="82"/>
                  </a:lnTo>
                  <a:lnTo>
                    <a:pt x="109" y="68"/>
                  </a:lnTo>
                  <a:lnTo>
                    <a:pt x="109" y="41"/>
                  </a:lnTo>
                  <a:lnTo>
                    <a:pt x="95" y="27"/>
                  </a:lnTo>
                  <a:lnTo>
                    <a:pt x="68" y="0"/>
                  </a:lnTo>
                  <a:lnTo>
                    <a:pt x="40" y="0"/>
                  </a:lnTo>
                  <a:lnTo>
                    <a:pt x="13" y="0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13" y="55"/>
                  </a:lnTo>
                  <a:lnTo>
                    <a:pt x="4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02"/>
            <p:cNvSpPr>
              <a:spLocks/>
            </p:cNvSpPr>
            <p:nvPr/>
          </p:nvSpPr>
          <p:spPr bwMode="auto">
            <a:xfrm>
              <a:off x="15799" y="8709"/>
              <a:ext cx="110" cy="96"/>
            </a:xfrm>
            <a:custGeom>
              <a:avLst/>
              <a:gdLst>
                <a:gd name="T0" fmla="*/ 28 w 110"/>
                <a:gd name="T1" fmla="*/ 82 h 96"/>
                <a:gd name="T2" fmla="*/ 55 w 110"/>
                <a:gd name="T3" fmla="*/ 96 h 96"/>
                <a:gd name="T4" fmla="*/ 82 w 110"/>
                <a:gd name="T5" fmla="*/ 96 h 96"/>
                <a:gd name="T6" fmla="*/ 96 w 110"/>
                <a:gd name="T7" fmla="*/ 82 h 96"/>
                <a:gd name="T8" fmla="*/ 110 w 110"/>
                <a:gd name="T9" fmla="*/ 69 h 96"/>
                <a:gd name="T10" fmla="*/ 96 w 110"/>
                <a:gd name="T11" fmla="*/ 41 h 96"/>
                <a:gd name="T12" fmla="*/ 82 w 110"/>
                <a:gd name="T13" fmla="*/ 14 h 96"/>
                <a:gd name="T14" fmla="*/ 55 w 110"/>
                <a:gd name="T15" fmla="*/ 0 h 96"/>
                <a:gd name="T16" fmla="*/ 28 w 110"/>
                <a:gd name="T17" fmla="*/ 0 h 96"/>
                <a:gd name="T18" fmla="*/ 14 w 110"/>
                <a:gd name="T19" fmla="*/ 14 h 96"/>
                <a:gd name="T20" fmla="*/ 0 w 110"/>
                <a:gd name="T21" fmla="*/ 28 h 96"/>
                <a:gd name="T22" fmla="*/ 14 w 110"/>
                <a:gd name="T23" fmla="*/ 55 h 96"/>
                <a:gd name="T24" fmla="*/ 28 w 110"/>
                <a:gd name="T25" fmla="*/ 82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"/>
                <a:gd name="T40" fmla="*/ 0 h 96"/>
                <a:gd name="T41" fmla="*/ 110 w 110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" h="96">
                  <a:moveTo>
                    <a:pt x="28" y="82"/>
                  </a:moveTo>
                  <a:lnTo>
                    <a:pt x="55" y="96"/>
                  </a:lnTo>
                  <a:lnTo>
                    <a:pt x="82" y="96"/>
                  </a:lnTo>
                  <a:lnTo>
                    <a:pt x="96" y="82"/>
                  </a:lnTo>
                  <a:lnTo>
                    <a:pt x="110" y="69"/>
                  </a:lnTo>
                  <a:lnTo>
                    <a:pt x="96" y="41"/>
                  </a:lnTo>
                  <a:lnTo>
                    <a:pt x="82" y="14"/>
                  </a:lnTo>
                  <a:lnTo>
                    <a:pt x="55" y="0"/>
                  </a:lnTo>
                  <a:lnTo>
                    <a:pt x="28" y="0"/>
                  </a:lnTo>
                  <a:lnTo>
                    <a:pt x="14" y="14"/>
                  </a:lnTo>
                  <a:lnTo>
                    <a:pt x="0" y="28"/>
                  </a:lnTo>
                  <a:lnTo>
                    <a:pt x="14" y="55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598"/>
          <p:cNvGrpSpPr>
            <a:grpSpLocks/>
          </p:cNvGrpSpPr>
          <p:nvPr/>
        </p:nvGrpSpPr>
        <p:grpSpPr bwMode="auto">
          <a:xfrm>
            <a:off x="974450" y="838200"/>
            <a:ext cx="3165750" cy="3152532"/>
            <a:chOff x="624" y="500"/>
            <a:chExt cx="3216" cy="3214"/>
          </a:xfrm>
        </p:grpSpPr>
        <p:sp>
          <p:nvSpPr>
            <p:cNvPr id="38" name="Freeform 304"/>
            <p:cNvSpPr>
              <a:spLocks/>
            </p:cNvSpPr>
            <p:nvPr/>
          </p:nvSpPr>
          <p:spPr bwMode="auto">
            <a:xfrm>
              <a:off x="624" y="500"/>
              <a:ext cx="3216" cy="3214"/>
            </a:xfrm>
            <a:custGeom>
              <a:avLst/>
              <a:gdLst>
                <a:gd name="T0" fmla="*/ 7757 w 17174"/>
                <a:gd name="T1" fmla="*/ 39 h 17161"/>
                <a:gd name="T2" fmla="*/ 6177 w 17174"/>
                <a:gd name="T3" fmla="*/ 342 h 17161"/>
                <a:gd name="T4" fmla="*/ 4715 w 17174"/>
                <a:gd name="T5" fmla="*/ 922 h 17161"/>
                <a:gd name="T6" fmla="*/ 3398 w 17174"/>
                <a:gd name="T7" fmla="*/ 1752 h 17161"/>
                <a:gd name="T8" fmla="*/ 2252 w 17174"/>
                <a:gd name="T9" fmla="*/ 2792 h 17161"/>
                <a:gd name="T10" fmla="*/ 1317 w 17174"/>
                <a:gd name="T11" fmla="*/ 4030 h 17161"/>
                <a:gd name="T12" fmla="*/ 605 w 17174"/>
                <a:gd name="T13" fmla="*/ 5426 h 17161"/>
                <a:gd name="T14" fmla="*/ 158 w 17174"/>
                <a:gd name="T15" fmla="*/ 6954 h 17161"/>
                <a:gd name="T16" fmla="*/ 0 w 17174"/>
                <a:gd name="T17" fmla="*/ 8587 h 17161"/>
                <a:gd name="T18" fmla="*/ 158 w 17174"/>
                <a:gd name="T19" fmla="*/ 10220 h 17161"/>
                <a:gd name="T20" fmla="*/ 605 w 17174"/>
                <a:gd name="T21" fmla="*/ 11748 h 17161"/>
                <a:gd name="T22" fmla="*/ 1317 w 17174"/>
                <a:gd name="T23" fmla="*/ 13144 h 17161"/>
                <a:gd name="T24" fmla="*/ 2252 w 17174"/>
                <a:gd name="T25" fmla="*/ 14369 h 17161"/>
                <a:gd name="T26" fmla="*/ 3398 w 17174"/>
                <a:gd name="T27" fmla="*/ 15423 h 17161"/>
                <a:gd name="T28" fmla="*/ 4715 w 17174"/>
                <a:gd name="T29" fmla="*/ 16239 h 17161"/>
                <a:gd name="T30" fmla="*/ 6177 w 17174"/>
                <a:gd name="T31" fmla="*/ 16819 h 17161"/>
                <a:gd name="T32" fmla="*/ 7757 w 17174"/>
                <a:gd name="T33" fmla="*/ 17122 h 17161"/>
                <a:gd name="T34" fmla="*/ 9417 w 17174"/>
                <a:gd name="T35" fmla="*/ 17122 h 17161"/>
                <a:gd name="T36" fmla="*/ 10997 w 17174"/>
                <a:gd name="T37" fmla="*/ 16819 h 17161"/>
                <a:gd name="T38" fmla="*/ 12459 w 17174"/>
                <a:gd name="T39" fmla="*/ 16239 h 17161"/>
                <a:gd name="T40" fmla="*/ 13776 w 17174"/>
                <a:gd name="T41" fmla="*/ 15423 h 17161"/>
                <a:gd name="T42" fmla="*/ 14922 w 17174"/>
                <a:gd name="T43" fmla="*/ 14369 h 17161"/>
                <a:gd name="T44" fmla="*/ 15857 w 17174"/>
                <a:gd name="T45" fmla="*/ 13144 h 17161"/>
                <a:gd name="T46" fmla="*/ 16568 w 17174"/>
                <a:gd name="T47" fmla="*/ 11748 h 17161"/>
                <a:gd name="T48" fmla="*/ 17016 w 17174"/>
                <a:gd name="T49" fmla="*/ 10220 h 17161"/>
                <a:gd name="T50" fmla="*/ 17174 w 17174"/>
                <a:gd name="T51" fmla="*/ 8587 h 17161"/>
                <a:gd name="T52" fmla="*/ 17016 w 17174"/>
                <a:gd name="T53" fmla="*/ 6954 h 17161"/>
                <a:gd name="T54" fmla="*/ 16568 w 17174"/>
                <a:gd name="T55" fmla="*/ 5426 h 17161"/>
                <a:gd name="T56" fmla="*/ 15857 w 17174"/>
                <a:gd name="T57" fmla="*/ 4030 h 17161"/>
                <a:gd name="T58" fmla="*/ 14922 w 17174"/>
                <a:gd name="T59" fmla="*/ 2792 h 17161"/>
                <a:gd name="T60" fmla="*/ 13776 w 17174"/>
                <a:gd name="T61" fmla="*/ 1752 h 17161"/>
                <a:gd name="T62" fmla="*/ 12459 w 17174"/>
                <a:gd name="T63" fmla="*/ 922 h 17161"/>
                <a:gd name="T64" fmla="*/ 10997 w 17174"/>
                <a:gd name="T65" fmla="*/ 342 h 17161"/>
                <a:gd name="T66" fmla="*/ 9417 w 17174"/>
                <a:gd name="T67" fmla="*/ 39 h 17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74"/>
                <a:gd name="T103" fmla="*/ 0 h 17161"/>
                <a:gd name="T104" fmla="*/ 17174 w 17174"/>
                <a:gd name="T105" fmla="*/ 17161 h 171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74" h="17161">
                  <a:moveTo>
                    <a:pt x="8587" y="0"/>
                  </a:moveTo>
                  <a:lnTo>
                    <a:pt x="7757" y="39"/>
                  </a:lnTo>
                  <a:lnTo>
                    <a:pt x="6954" y="158"/>
                  </a:lnTo>
                  <a:lnTo>
                    <a:pt x="6177" y="342"/>
                  </a:lnTo>
                  <a:lnTo>
                    <a:pt x="5426" y="606"/>
                  </a:lnTo>
                  <a:lnTo>
                    <a:pt x="4715" y="922"/>
                  </a:lnTo>
                  <a:lnTo>
                    <a:pt x="4030" y="1304"/>
                  </a:lnTo>
                  <a:lnTo>
                    <a:pt x="3398" y="1752"/>
                  </a:lnTo>
                  <a:lnTo>
                    <a:pt x="2792" y="2252"/>
                  </a:lnTo>
                  <a:lnTo>
                    <a:pt x="2252" y="2792"/>
                  </a:lnTo>
                  <a:lnTo>
                    <a:pt x="1751" y="3385"/>
                  </a:lnTo>
                  <a:lnTo>
                    <a:pt x="1317" y="4030"/>
                  </a:lnTo>
                  <a:lnTo>
                    <a:pt x="921" y="4715"/>
                  </a:lnTo>
                  <a:lnTo>
                    <a:pt x="605" y="5426"/>
                  </a:lnTo>
                  <a:lnTo>
                    <a:pt x="342" y="6177"/>
                  </a:lnTo>
                  <a:lnTo>
                    <a:pt x="158" y="6954"/>
                  </a:lnTo>
                  <a:lnTo>
                    <a:pt x="39" y="7757"/>
                  </a:lnTo>
                  <a:lnTo>
                    <a:pt x="0" y="8587"/>
                  </a:lnTo>
                  <a:lnTo>
                    <a:pt x="39" y="9417"/>
                  </a:lnTo>
                  <a:lnTo>
                    <a:pt x="158" y="10220"/>
                  </a:lnTo>
                  <a:lnTo>
                    <a:pt x="342" y="10997"/>
                  </a:lnTo>
                  <a:lnTo>
                    <a:pt x="605" y="11748"/>
                  </a:lnTo>
                  <a:lnTo>
                    <a:pt x="921" y="12459"/>
                  </a:lnTo>
                  <a:lnTo>
                    <a:pt x="1317" y="13144"/>
                  </a:lnTo>
                  <a:lnTo>
                    <a:pt x="1751" y="13776"/>
                  </a:lnTo>
                  <a:lnTo>
                    <a:pt x="2252" y="14369"/>
                  </a:lnTo>
                  <a:lnTo>
                    <a:pt x="2792" y="14922"/>
                  </a:lnTo>
                  <a:lnTo>
                    <a:pt x="3398" y="15423"/>
                  </a:lnTo>
                  <a:lnTo>
                    <a:pt x="4030" y="15857"/>
                  </a:lnTo>
                  <a:lnTo>
                    <a:pt x="4715" y="16239"/>
                  </a:lnTo>
                  <a:lnTo>
                    <a:pt x="5426" y="16569"/>
                  </a:lnTo>
                  <a:lnTo>
                    <a:pt x="6177" y="16819"/>
                  </a:lnTo>
                  <a:lnTo>
                    <a:pt x="6954" y="17016"/>
                  </a:lnTo>
                  <a:lnTo>
                    <a:pt x="7757" y="17122"/>
                  </a:lnTo>
                  <a:lnTo>
                    <a:pt x="8587" y="17161"/>
                  </a:lnTo>
                  <a:lnTo>
                    <a:pt x="9417" y="17122"/>
                  </a:lnTo>
                  <a:lnTo>
                    <a:pt x="10220" y="17016"/>
                  </a:lnTo>
                  <a:lnTo>
                    <a:pt x="10997" y="16819"/>
                  </a:lnTo>
                  <a:lnTo>
                    <a:pt x="11748" y="16569"/>
                  </a:lnTo>
                  <a:lnTo>
                    <a:pt x="12459" y="16239"/>
                  </a:lnTo>
                  <a:lnTo>
                    <a:pt x="13144" y="15857"/>
                  </a:lnTo>
                  <a:lnTo>
                    <a:pt x="13776" y="15423"/>
                  </a:lnTo>
                  <a:lnTo>
                    <a:pt x="14382" y="14922"/>
                  </a:lnTo>
                  <a:lnTo>
                    <a:pt x="14922" y="14369"/>
                  </a:lnTo>
                  <a:lnTo>
                    <a:pt x="15422" y="13776"/>
                  </a:lnTo>
                  <a:lnTo>
                    <a:pt x="15857" y="13144"/>
                  </a:lnTo>
                  <a:lnTo>
                    <a:pt x="16252" y="12459"/>
                  </a:lnTo>
                  <a:lnTo>
                    <a:pt x="16568" y="11748"/>
                  </a:lnTo>
                  <a:lnTo>
                    <a:pt x="16832" y="10997"/>
                  </a:lnTo>
                  <a:lnTo>
                    <a:pt x="17016" y="10220"/>
                  </a:lnTo>
                  <a:lnTo>
                    <a:pt x="17135" y="9417"/>
                  </a:lnTo>
                  <a:lnTo>
                    <a:pt x="17174" y="8587"/>
                  </a:lnTo>
                  <a:lnTo>
                    <a:pt x="17135" y="7757"/>
                  </a:lnTo>
                  <a:lnTo>
                    <a:pt x="17016" y="6954"/>
                  </a:lnTo>
                  <a:lnTo>
                    <a:pt x="16832" y="6177"/>
                  </a:lnTo>
                  <a:lnTo>
                    <a:pt x="16568" y="5426"/>
                  </a:lnTo>
                  <a:lnTo>
                    <a:pt x="16252" y="4715"/>
                  </a:lnTo>
                  <a:lnTo>
                    <a:pt x="15857" y="4030"/>
                  </a:lnTo>
                  <a:lnTo>
                    <a:pt x="15422" y="3385"/>
                  </a:lnTo>
                  <a:lnTo>
                    <a:pt x="14922" y="2792"/>
                  </a:lnTo>
                  <a:lnTo>
                    <a:pt x="14369" y="2252"/>
                  </a:lnTo>
                  <a:lnTo>
                    <a:pt x="13776" y="1752"/>
                  </a:lnTo>
                  <a:lnTo>
                    <a:pt x="13144" y="1304"/>
                  </a:lnTo>
                  <a:lnTo>
                    <a:pt x="12459" y="922"/>
                  </a:lnTo>
                  <a:lnTo>
                    <a:pt x="11748" y="606"/>
                  </a:lnTo>
                  <a:lnTo>
                    <a:pt x="10997" y="342"/>
                  </a:lnTo>
                  <a:lnTo>
                    <a:pt x="10220" y="158"/>
                  </a:lnTo>
                  <a:lnTo>
                    <a:pt x="9417" y="39"/>
                  </a:lnTo>
                  <a:lnTo>
                    <a:pt x="8587" y="0"/>
                  </a:lnTo>
                </a:path>
              </a:pathLst>
            </a:custGeom>
            <a:noFill/>
            <a:ln w="84201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05"/>
            <p:cNvSpPr>
              <a:spLocks/>
            </p:cNvSpPr>
            <p:nvPr/>
          </p:nvSpPr>
          <p:spPr bwMode="auto">
            <a:xfrm>
              <a:off x="2664" y="2611"/>
              <a:ext cx="182" cy="190"/>
            </a:xfrm>
            <a:custGeom>
              <a:avLst/>
              <a:gdLst>
                <a:gd name="T0" fmla="*/ 632 w 974"/>
                <a:gd name="T1" fmla="*/ 1014 h 1014"/>
                <a:gd name="T2" fmla="*/ 566 w 974"/>
                <a:gd name="T3" fmla="*/ 843 h 1014"/>
                <a:gd name="T4" fmla="*/ 645 w 974"/>
                <a:gd name="T5" fmla="*/ 843 h 1014"/>
                <a:gd name="T6" fmla="*/ 698 w 974"/>
                <a:gd name="T7" fmla="*/ 843 h 1014"/>
                <a:gd name="T8" fmla="*/ 737 w 974"/>
                <a:gd name="T9" fmla="*/ 843 h 1014"/>
                <a:gd name="T10" fmla="*/ 764 w 974"/>
                <a:gd name="T11" fmla="*/ 843 h 1014"/>
                <a:gd name="T12" fmla="*/ 764 w 974"/>
                <a:gd name="T13" fmla="*/ 843 h 1014"/>
                <a:gd name="T14" fmla="*/ 777 w 974"/>
                <a:gd name="T15" fmla="*/ 830 h 1014"/>
                <a:gd name="T16" fmla="*/ 777 w 974"/>
                <a:gd name="T17" fmla="*/ 830 h 1014"/>
                <a:gd name="T18" fmla="*/ 764 w 974"/>
                <a:gd name="T19" fmla="*/ 817 h 1014"/>
                <a:gd name="T20" fmla="*/ 764 w 974"/>
                <a:gd name="T21" fmla="*/ 803 h 1014"/>
                <a:gd name="T22" fmla="*/ 764 w 974"/>
                <a:gd name="T23" fmla="*/ 777 h 1014"/>
                <a:gd name="T24" fmla="*/ 764 w 974"/>
                <a:gd name="T25" fmla="*/ 764 h 1014"/>
                <a:gd name="T26" fmla="*/ 882 w 974"/>
                <a:gd name="T27" fmla="*/ 724 h 1014"/>
                <a:gd name="T28" fmla="*/ 948 w 974"/>
                <a:gd name="T29" fmla="*/ 672 h 1014"/>
                <a:gd name="T30" fmla="*/ 974 w 974"/>
                <a:gd name="T31" fmla="*/ 619 h 1014"/>
                <a:gd name="T32" fmla="*/ 961 w 974"/>
                <a:gd name="T33" fmla="*/ 527 h 1014"/>
                <a:gd name="T34" fmla="*/ 882 w 974"/>
                <a:gd name="T35" fmla="*/ 408 h 1014"/>
                <a:gd name="T36" fmla="*/ 856 w 974"/>
                <a:gd name="T37" fmla="*/ 237 h 1014"/>
                <a:gd name="T38" fmla="*/ 816 w 974"/>
                <a:gd name="T39" fmla="*/ 145 h 1014"/>
                <a:gd name="T40" fmla="*/ 737 w 974"/>
                <a:gd name="T41" fmla="*/ 105 h 1014"/>
                <a:gd name="T42" fmla="*/ 698 w 974"/>
                <a:gd name="T43" fmla="*/ 53 h 1014"/>
                <a:gd name="T44" fmla="*/ 606 w 974"/>
                <a:gd name="T45" fmla="*/ 13 h 1014"/>
                <a:gd name="T46" fmla="*/ 474 w 974"/>
                <a:gd name="T47" fmla="*/ 0 h 1014"/>
                <a:gd name="T48" fmla="*/ 355 w 974"/>
                <a:gd name="T49" fmla="*/ 0 h 1014"/>
                <a:gd name="T50" fmla="*/ 250 w 974"/>
                <a:gd name="T51" fmla="*/ 13 h 1014"/>
                <a:gd name="T52" fmla="*/ 197 w 974"/>
                <a:gd name="T53" fmla="*/ 40 h 1014"/>
                <a:gd name="T54" fmla="*/ 158 w 974"/>
                <a:gd name="T55" fmla="*/ 92 h 1014"/>
                <a:gd name="T56" fmla="*/ 105 w 974"/>
                <a:gd name="T57" fmla="*/ 132 h 1014"/>
                <a:gd name="T58" fmla="*/ 52 w 974"/>
                <a:gd name="T59" fmla="*/ 171 h 1014"/>
                <a:gd name="T60" fmla="*/ 13 w 974"/>
                <a:gd name="T61" fmla="*/ 237 h 1014"/>
                <a:gd name="T62" fmla="*/ 0 w 974"/>
                <a:gd name="T63" fmla="*/ 342 h 1014"/>
                <a:gd name="T64" fmla="*/ 13 w 974"/>
                <a:gd name="T65" fmla="*/ 448 h 1014"/>
                <a:gd name="T66" fmla="*/ 26 w 974"/>
                <a:gd name="T67" fmla="*/ 566 h 1014"/>
                <a:gd name="T68" fmla="*/ 52 w 974"/>
                <a:gd name="T69" fmla="*/ 659 h 1014"/>
                <a:gd name="T70" fmla="*/ 92 w 974"/>
                <a:gd name="T71" fmla="*/ 724 h 1014"/>
                <a:gd name="T72" fmla="*/ 158 w 974"/>
                <a:gd name="T73" fmla="*/ 764 h 1014"/>
                <a:gd name="T74" fmla="*/ 250 w 974"/>
                <a:gd name="T75" fmla="*/ 764 h 1014"/>
                <a:gd name="T76" fmla="*/ 289 w 974"/>
                <a:gd name="T77" fmla="*/ 738 h 1014"/>
                <a:gd name="T78" fmla="*/ 329 w 974"/>
                <a:gd name="T79" fmla="*/ 724 h 1014"/>
                <a:gd name="T80" fmla="*/ 342 w 974"/>
                <a:gd name="T81" fmla="*/ 711 h 1014"/>
                <a:gd name="T82" fmla="*/ 355 w 974"/>
                <a:gd name="T83" fmla="*/ 711 h 1014"/>
                <a:gd name="T84" fmla="*/ 355 w 974"/>
                <a:gd name="T85" fmla="*/ 711 h 1014"/>
                <a:gd name="T86" fmla="*/ 355 w 974"/>
                <a:gd name="T87" fmla="*/ 698 h 1014"/>
                <a:gd name="T88" fmla="*/ 342 w 974"/>
                <a:gd name="T89" fmla="*/ 698 h 1014"/>
                <a:gd name="T90" fmla="*/ 342 w 974"/>
                <a:gd name="T91" fmla="*/ 698 h 1014"/>
                <a:gd name="T92" fmla="*/ 342 w 974"/>
                <a:gd name="T93" fmla="*/ 698 h 1014"/>
                <a:gd name="T94" fmla="*/ 329 w 974"/>
                <a:gd name="T95" fmla="*/ 698 h 1014"/>
                <a:gd name="T96" fmla="*/ 342 w 974"/>
                <a:gd name="T97" fmla="*/ 698 h 1014"/>
                <a:gd name="T98" fmla="*/ 329 w 974"/>
                <a:gd name="T99" fmla="*/ 790 h 1014"/>
                <a:gd name="T100" fmla="*/ 316 w 974"/>
                <a:gd name="T101" fmla="*/ 896 h 1014"/>
                <a:gd name="T102" fmla="*/ 316 w 974"/>
                <a:gd name="T103" fmla="*/ 975 h 1014"/>
                <a:gd name="T104" fmla="*/ 316 w 974"/>
                <a:gd name="T105" fmla="*/ 1001 h 1014"/>
                <a:gd name="T106" fmla="*/ 632 w 974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4"/>
                <a:gd name="T163" fmla="*/ 0 h 1014"/>
                <a:gd name="T164" fmla="*/ 974 w 974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4" h="1014">
                  <a:moveTo>
                    <a:pt x="632" y="1014"/>
                  </a:moveTo>
                  <a:lnTo>
                    <a:pt x="566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7" y="843"/>
                  </a:lnTo>
                  <a:lnTo>
                    <a:pt x="764" y="843"/>
                  </a:lnTo>
                  <a:lnTo>
                    <a:pt x="777" y="830"/>
                  </a:lnTo>
                  <a:lnTo>
                    <a:pt x="764" y="817"/>
                  </a:lnTo>
                  <a:lnTo>
                    <a:pt x="764" y="803"/>
                  </a:lnTo>
                  <a:lnTo>
                    <a:pt x="764" y="777"/>
                  </a:lnTo>
                  <a:lnTo>
                    <a:pt x="764" y="764"/>
                  </a:lnTo>
                  <a:lnTo>
                    <a:pt x="882" y="724"/>
                  </a:lnTo>
                  <a:lnTo>
                    <a:pt x="948" y="672"/>
                  </a:lnTo>
                  <a:lnTo>
                    <a:pt x="974" y="619"/>
                  </a:lnTo>
                  <a:lnTo>
                    <a:pt x="961" y="527"/>
                  </a:lnTo>
                  <a:lnTo>
                    <a:pt x="882" y="408"/>
                  </a:lnTo>
                  <a:lnTo>
                    <a:pt x="856" y="237"/>
                  </a:lnTo>
                  <a:lnTo>
                    <a:pt x="816" y="145"/>
                  </a:lnTo>
                  <a:lnTo>
                    <a:pt x="737" y="105"/>
                  </a:lnTo>
                  <a:lnTo>
                    <a:pt x="698" y="53"/>
                  </a:lnTo>
                  <a:lnTo>
                    <a:pt x="606" y="13"/>
                  </a:lnTo>
                  <a:lnTo>
                    <a:pt x="474" y="0"/>
                  </a:lnTo>
                  <a:lnTo>
                    <a:pt x="355" y="0"/>
                  </a:lnTo>
                  <a:lnTo>
                    <a:pt x="250" y="13"/>
                  </a:lnTo>
                  <a:lnTo>
                    <a:pt x="197" y="40"/>
                  </a:lnTo>
                  <a:lnTo>
                    <a:pt x="158" y="92"/>
                  </a:lnTo>
                  <a:lnTo>
                    <a:pt x="105" y="132"/>
                  </a:lnTo>
                  <a:lnTo>
                    <a:pt x="52" y="171"/>
                  </a:lnTo>
                  <a:lnTo>
                    <a:pt x="13" y="237"/>
                  </a:lnTo>
                  <a:lnTo>
                    <a:pt x="0" y="342"/>
                  </a:lnTo>
                  <a:lnTo>
                    <a:pt x="13" y="448"/>
                  </a:lnTo>
                  <a:lnTo>
                    <a:pt x="26" y="566"/>
                  </a:lnTo>
                  <a:lnTo>
                    <a:pt x="52" y="659"/>
                  </a:lnTo>
                  <a:lnTo>
                    <a:pt x="92" y="724"/>
                  </a:lnTo>
                  <a:lnTo>
                    <a:pt x="158" y="764"/>
                  </a:lnTo>
                  <a:lnTo>
                    <a:pt x="250" y="764"/>
                  </a:lnTo>
                  <a:lnTo>
                    <a:pt x="289" y="738"/>
                  </a:lnTo>
                  <a:lnTo>
                    <a:pt x="329" y="724"/>
                  </a:lnTo>
                  <a:lnTo>
                    <a:pt x="342" y="711"/>
                  </a:lnTo>
                  <a:lnTo>
                    <a:pt x="355" y="711"/>
                  </a:lnTo>
                  <a:lnTo>
                    <a:pt x="355" y="698"/>
                  </a:lnTo>
                  <a:lnTo>
                    <a:pt x="342" y="698"/>
                  </a:lnTo>
                  <a:lnTo>
                    <a:pt x="329" y="698"/>
                  </a:lnTo>
                  <a:lnTo>
                    <a:pt x="342" y="698"/>
                  </a:lnTo>
                  <a:lnTo>
                    <a:pt x="329" y="790"/>
                  </a:lnTo>
                  <a:lnTo>
                    <a:pt x="316" y="896"/>
                  </a:lnTo>
                  <a:lnTo>
                    <a:pt x="316" y="975"/>
                  </a:lnTo>
                  <a:lnTo>
                    <a:pt x="316" y="1001"/>
                  </a:lnTo>
                  <a:lnTo>
                    <a:pt x="632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06"/>
            <p:cNvSpPr>
              <a:spLocks/>
            </p:cNvSpPr>
            <p:nvPr/>
          </p:nvSpPr>
          <p:spPr bwMode="auto">
            <a:xfrm>
              <a:off x="2735" y="2772"/>
              <a:ext cx="20" cy="29"/>
            </a:xfrm>
            <a:custGeom>
              <a:avLst/>
              <a:gdLst>
                <a:gd name="T0" fmla="*/ 105 w 105"/>
                <a:gd name="T1" fmla="*/ 145 h 158"/>
                <a:gd name="T2" fmla="*/ 105 w 105"/>
                <a:gd name="T3" fmla="*/ 119 h 158"/>
                <a:gd name="T4" fmla="*/ 105 w 105"/>
                <a:gd name="T5" fmla="*/ 79 h 158"/>
                <a:gd name="T6" fmla="*/ 105 w 105"/>
                <a:gd name="T7" fmla="*/ 66 h 158"/>
                <a:gd name="T8" fmla="*/ 105 w 105"/>
                <a:gd name="T9" fmla="*/ 53 h 158"/>
                <a:gd name="T10" fmla="*/ 92 w 105"/>
                <a:gd name="T11" fmla="*/ 40 h 158"/>
                <a:gd name="T12" fmla="*/ 79 w 105"/>
                <a:gd name="T13" fmla="*/ 40 h 158"/>
                <a:gd name="T14" fmla="*/ 66 w 105"/>
                <a:gd name="T15" fmla="*/ 26 h 158"/>
                <a:gd name="T16" fmla="*/ 39 w 105"/>
                <a:gd name="T17" fmla="*/ 13 h 158"/>
                <a:gd name="T18" fmla="*/ 26 w 105"/>
                <a:gd name="T19" fmla="*/ 0 h 158"/>
                <a:gd name="T20" fmla="*/ 13 w 105"/>
                <a:gd name="T21" fmla="*/ 13 h 158"/>
                <a:gd name="T22" fmla="*/ 0 w 105"/>
                <a:gd name="T23" fmla="*/ 26 h 158"/>
                <a:gd name="T24" fmla="*/ 0 w 105"/>
                <a:gd name="T25" fmla="*/ 53 h 158"/>
                <a:gd name="T26" fmla="*/ 0 w 105"/>
                <a:gd name="T27" fmla="*/ 79 h 158"/>
                <a:gd name="T28" fmla="*/ 0 w 105"/>
                <a:gd name="T29" fmla="*/ 105 h 158"/>
                <a:gd name="T30" fmla="*/ 0 w 105"/>
                <a:gd name="T31" fmla="*/ 132 h 158"/>
                <a:gd name="T32" fmla="*/ 0 w 105"/>
                <a:gd name="T33" fmla="*/ 145 h 158"/>
                <a:gd name="T34" fmla="*/ 0 w 105"/>
                <a:gd name="T35" fmla="*/ 158 h 158"/>
                <a:gd name="T36" fmla="*/ 105 w 105"/>
                <a:gd name="T37" fmla="*/ 145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58"/>
                <a:gd name="T59" fmla="*/ 105 w 105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58">
                  <a:moveTo>
                    <a:pt x="105" y="145"/>
                  </a:moveTo>
                  <a:lnTo>
                    <a:pt x="105" y="119"/>
                  </a:lnTo>
                  <a:lnTo>
                    <a:pt x="105" y="79"/>
                  </a:lnTo>
                  <a:lnTo>
                    <a:pt x="105" y="66"/>
                  </a:lnTo>
                  <a:lnTo>
                    <a:pt x="105" y="53"/>
                  </a:lnTo>
                  <a:lnTo>
                    <a:pt x="92" y="40"/>
                  </a:lnTo>
                  <a:lnTo>
                    <a:pt x="79" y="40"/>
                  </a:lnTo>
                  <a:lnTo>
                    <a:pt x="66" y="26"/>
                  </a:lnTo>
                  <a:lnTo>
                    <a:pt x="39" y="13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0" y="158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07"/>
            <p:cNvSpPr>
              <a:spLocks/>
            </p:cNvSpPr>
            <p:nvPr/>
          </p:nvSpPr>
          <p:spPr bwMode="auto">
            <a:xfrm>
              <a:off x="2678" y="2624"/>
              <a:ext cx="148" cy="143"/>
            </a:xfrm>
            <a:custGeom>
              <a:avLst/>
              <a:gdLst>
                <a:gd name="T0" fmla="*/ 566 w 790"/>
                <a:gd name="T1" fmla="*/ 92 h 764"/>
                <a:gd name="T2" fmla="*/ 487 w 790"/>
                <a:gd name="T3" fmla="*/ 92 h 764"/>
                <a:gd name="T4" fmla="*/ 382 w 790"/>
                <a:gd name="T5" fmla="*/ 26 h 764"/>
                <a:gd name="T6" fmla="*/ 316 w 790"/>
                <a:gd name="T7" fmla="*/ 13 h 764"/>
                <a:gd name="T8" fmla="*/ 316 w 790"/>
                <a:gd name="T9" fmla="*/ 13 h 764"/>
                <a:gd name="T10" fmla="*/ 289 w 790"/>
                <a:gd name="T11" fmla="*/ 0 h 764"/>
                <a:gd name="T12" fmla="*/ 237 w 790"/>
                <a:gd name="T13" fmla="*/ 26 h 764"/>
                <a:gd name="T14" fmla="*/ 158 w 790"/>
                <a:gd name="T15" fmla="*/ 105 h 764"/>
                <a:gd name="T16" fmla="*/ 145 w 790"/>
                <a:gd name="T17" fmla="*/ 171 h 764"/>
                <a:gd name="T18" fmla="*/ 131 w 790"/>
                <a:gd name="T19" fmla="*/ 197 h 764"/>
                <a:gd name="T20" fmla="*/ 52 w 790"/>
                <a:gd name="T21" fmla="*/ 211 h 764"/>
                <a:gd name="T22" fmla="*/ 0 w 790"/>
                <a:gd name="T23" fmla="*/ 276 h 764"/>
                <a:gd name="T24" fmla="*/ 39 w 790"/>
                <a:gd name="T25" fmla="*/ 540 h 764"/>
                <a:gd name="T26" fmla="*/ 210 w 790"/>
                <a:gd name="T27" fmla="*/ 606 h 764"/>
                <a:gd name="T28" fmla="*/ 289 w 790"/>
                <a:gd name="T29" fmla="*/ 593 h 764"/>
                <a:gd name="T30" fmla="*/ 316 w 790"/>
                <a:gd name="T31" fmla="*/ 658 h 764"/>
                <a:gd name="T32" fmla="*/ 316 w 790"/>
                <a:gd name="T33" fmla="*/ 724 h 764"/>
                <a:gd name="T34" fmla="*/ 369 w 790"/>
                <a:gd name="T35" fmla="*/ 711 h 764"/>
                <a:gd name="T36" fmla="*/ 448 w 790"/>
                <a:gd name="T37" fmla="*/ 645 h 764"/>
                <a:gd name="T38" fmla="*/ 487 w 790"/>
                <a:gd name="T39" fmla="*/ 658 h 764"/>
                <a:gd name="T40" fmla="*/ 500 w 790"/>
                <a:gd name="T41" fmla="*/ 698 h 764"/>
                <a:gd name="T42" fmla="*/ 527 w 790"/>
                <a:gd name="T43" fmla="*/ 711 h 764"/>
                <a:gd name="T44" fmla="*/ 566 w 790"/>
                <a:gd name="T45" fmla="*/ 724 h 764"/>
                <a:gd name="T46" fmla="*/ 579 w 790"/>
                <a:gd name="T47" fmla="*/ 711 h 764"/>
                <a:gd name="T48" fmla="*/ 606 w 790"/>
                <a:gd name="T49" fmla="*/ 658 h 764"/>
                <a:gd name="T50" fmla="*/ 540 w 790"/>
                <a:gd name="T51" fmla="*/ 632 h 764"/>
                <a:gd name="T52" fmla="*/ 487 w 790"/>
                <a:gd name="T53" fmla="*/ 579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1 w 790"/>
                <a:gd name="T61" fmla="*/ 566 h 764"/>
                <a:gd name="T62" fmla="*/ 724 w 790"/>
                <a:gd name="T63" fmla="*/ 606 h 764"/>
                <a:gd name="T64" fmla="*/ 724 w 790"/>
                <a:gd name="T65" fmla="*/ 619 h 764"/>
                <a:gd name="T66" fmla="*/ 777 w 790"/>
                <a:gd name="T67" fmla="*/ 566 h 764"/>
                <a:gd name="T68" fmla="*/ 790 w 790"/>
                <a:gd name="T69" fmla="*/ 474 h 764"/>
                <a:gd name="T70" fmla="*/ 750 w 790"/>
                <a:gd name="T71" fmla="*/ 448 h 764"/>
                <a:gd name="T72" fmla="*/ 724 w 790"/>
                <a:gd name="T73" fmla="*/ 434 h 764"/>
                <a:gd name="T74" fmla="*/ 711 w 790"/>
                <a:gd name="T75" fmla="*/ 355 h 764"/>
                <a:gd name="T76" fmla="*/ 671 w 790"/>
                <a:gd name="T77" fmla="*/ 290 h 764"/>
                <a:gd name="T78" fmla="*/ 632 w 790"/>
                <a:gd name="T79" fmla="*/ 355 h 764"/>
                <a:gd name="T80" fmla="*/ 606 w 790"/>
                <a:gd name="T81" fmla="*/ 474 h 764"/>
                <a:gd name="T82" fmla="*/ 540 w 790"/>
                <a:gd name="T83" fmla="*/ 514 h 764"/>
                <a:gd name="T84" fmla="*/ 513 w 790"/>
                <a:gd name="T85" fmla="*/ 514 h 764"/>
                <a:gd name="T86" fmla="*/ 461 w 790"/>
                <a:gd name="T87" fmla="*/ 500 h 764"/>
                <a:gd name="T88" fmla="*/ 434 w 790"/>
                <a:gd name="T89" fmla="*/ 461 h 764"/>
                <a:gd name="T90" fmla="*/ 513 w 790"/>
                <a:gd name="T91" fmla="*/ 421 h 764"/>
                <a:gd name="T92" fmla="*/ 566 w 790"/>
                <a:gd name="T93" fmla="*/ 408 h 764"/>
                <a:gd name="T94" fmla="*/ 566 w 790"/>
                <a:gd name="T95" fmla="*/ 395 h 764"/>
                <a:gd name="T96" fmla="*/ 553 w 790"/>
                <a:gd name="T97" fmla="*/ 276 h 764"/>
                <a:gd name="T98" fmla="*/ 579 w 790"/>
                <a:gd name="T99" fmla="*/ 211 h 764"/>
                <a:gd name="T100" fmla="*/ 658 w 790"/>
                <a:gd name="T101" fmla="*/ 224 h 764"/>
                <a:gd name="T102" fmla="*/ 685 w 790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1"/>
                  </a:moveTo>
                  <a:lnTo>
                    <a:pt x="619" y="105"/>
                  </a:lnTo>
                  <a:lnTo>
                    <a:pt x="566" y="92"/>
                  </a:lnTo>
                  <a:lnTo>
                    <a:pt x="527" y="79"/>
                  </a:lnTo>
                  <a:lnTo>
                    <a:pt x="513" y="92"/>
                  </a:lnTo>
                  <a:lnTo>
                    <a:pt x="487" y="92"/>
                  </a:lnTo>
                  <a:lnTo>
                    <a:pt x="461" y="79"/>
                  </a:lnTo>
                  <a:lnTo>
                    <a:pt x="408" y="39"/>
                  </a:lnTo>
                  <a:lnTo>
                    <a:pt x="382" y="26"/>
                  </a:lnTo>
                  <a:lnTo>
                    <a:pt x="355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03" y="0"/>
                  </a:lnTo>
                  <a:lnTo>
                    <a:pt x="289" y="0"/>
                  </a:lnTo>
                  <a:lnTo>
                    <a:pt x="276" y="0"/>
                  </a:lnTo>
                  <a:lnTo>
                    <a:pt x="263" y="13"/>
                  </a:lnTo>
                  <a:lnTo>
                    <a:pt x="237" y="26"/>
                  </a:lnTo>
                  <a:lnTo>
                    <a:pt x="197" y="53"/>
                  </a:lnTo>
                  <a:lnTo>
                    <a:pt x="171" y="79"/>
                  </a:lnTo>
                  <a:lnTo>
                    <a:pt x="158" y="105"/>
                  </a:lnTo>
                  <a:lnTo>
                    <a:pt x="145" y="132"/>
                  </a:lnTo>
                  <a:lnTo>
                    <a:pt x="145" y="158"/>
                  </a:lnTo>
                  <a:lnTo>
                    <a:pt x="145" y="171"/>
                  </a:lnTo>
                  <a:lnTo>
                    <a:pt x="158" y="184"/>
                  </a:lnTo>
                  <a:lnTo>
                    <a:pt x="145" y="197"/>
                  </a:lnTo>
                  <a:lnTo>
                    <a:pt x="131" y="197"/>
                  </a:lnTo>
                  <a:lnTo>
                    <a:pt x="105" y="211"/>
                  </a:lnTo>
                  <a:lnTo>
                    <a:pt x="79" y="211"/>
                  </a:lnTo>
                  <a:lnTo>
                    <a:pt x="52" y="211"/>
                  </a:lnTo>
                  <a:lnTo>
                    <a:pt x="26" y="237"/>
                  </a:lnTo>
                  <a:lnTo>
                    <a:pt x="13" y="250"/>
                  </a:lnTo>
                  <a:lnTo>
                    <a:pt x="0" y="276"/>
                  </a:lnTo>
                  <a:lnTo>
                    <a:pt x="0" y="316"/>
                  </a:lnTo>
                  <a:lnTo>
                    <a:pt x="13" y="448"/>
                  </a:lnTo>
                  <a:lnTo>
                    <a:pt x="39" y="540"/>
                  </a:lnTo>
                  <a:lnTo>
                    <a:pt x="79" y="606"/>
                  </a:lnTo>
                  <a:lnTo>
                    <a:pt x="131" y="632"/>
                  </a:lnTo>
                  <a:lnTo>
                    <a:pt x="210" y="606"/>
                  </a:lnTo>
                  <a:lnTo>
                    <a:pt x="250" y="593"/>
                  </a:lnTo>
                  <a:lnTo>
                    <a:pt x="276" y="593"/>
                  </a:lnTo>
                  <a:lnTo>
                    <a:pt x="289" y="593"/>
                  </a:lnTo>
                  <a:lnTo>
                    <a:pt x="303" y="606"/>
                  </a:lnTo>
                  <a:lnTo>
                    <a:pt x="303" y="632"/>
                  </a:lnTo>
                  <a:lnTo>
                    <a:pt x="316" y="658"/>
                  </a:lnTo>
                  <a:lnTo>
                    <a:pt x="316" y="672"/>
                  </a:lnTo>
                  <a:lnTo>
                    <a:pt x="316" y="698"/>
                  </a:lnTo>
                  <a:lnTo>
                    <a:pt x="316" y="724"/>
                  </a:lnTo>
                  <a:lnTo>
                    <a:pt x="329" y="751"/>
                  </a:lnTo>
                  <a:lnTo>
                    <a:pt x="329" y="764"/>
                  </a:lnTo>
                  <a:lnTo>
                    <a:pt x="369" y="711"/>
                  </a:lnTo>
                  <a:lnTo>
                    <a:pt x="395" y="672"/>
                  </a:lnTo>
                  <a:lnTo>
                    <a:pt x="421" y="658"/>
                  </a:lnTo>
                  <a:lnTo>
                    <a:pt x="448" y="645"/>
                  </a:lnTo>
                  <a:lnTo>
                    <a:pt x="461" y="645"/>
                  </a:lnTo>
                  <a:lnTo>
                    <a:pt x="474" y="645"/>
                  </a:lnTo>
                  <a:lnTo>
                    <a:pt x="487" y="658"/>
                  </a:lnTo>
                  <a:lnTo>
                    <a:pt x="487" y="672"/>
                  </a:lnTo>
                  <a:lnTo>
                    <a:pt x="500" y="685"/>
                  </a:lnTo>
                  <a:lnTo>
                    <a:pt x="500" y="698"/>
                  </a:lnTo>
                  <a:lnTo>
                    <a:pt x="527" y="711"/>
                  </a:lnTo>
                  <a:lnTo>
                    <a:pt x="540" y="711"/>
                  </a:lnTo>
                  <a:lnTo>
                    <a:pt x="553" y="711"/>
                  </a:lnTo>
                  <a:lnTo>
                    <a:pt x="566" y="724"/>
                  </a:lnTo>
                  <a:lnTo>
                    <a:pt x="579" y="724"/>
                  </a:lnTo>
                  <a:lnTo>
                    <a:pt x="579" y="711"/>
                  </a:lnTo>
                  <a:lnTo>
                    <a:pt x="592" y="698"/>
                  </a:lnTo>
                  <a:lnTo>
                    <a:pt x="606" y="658"/>
                  </a:lnTo>
                  <a:lnTo>
                    <a:pt x="579" y="658"/>
                  </a:lnTo>
                  <a:lnTo>
                    <a:pt x="566" y="645"/>
                  </a:lnTo>
                  <a:lnTo>
                    <a:pt x="540" y="632"/>
                  </a:lnTo>
                  <a:lnTo>
                    <a:pt x="513" y="619"/>
                  </a:lnTo>
                  <a:lnTo>
                    <a:pt x="500" y="606"/>
                  </a:lnTo>
                  <a:lnTo>
                    <a:pt x="487" y="579"/>
                  </a:lnTo>
                  <a:lnTo>
                    <a:pt x="487" y="566"/>
                  </a:lnTo>
                  <a:lnTo>
                    <a:pt x="500" y="553"/>
                  </a:lnTo>
                  <a:lnTo>
                    <a:pt x="553" y="540"/>
                  </a:lnTo>
                  <a:lnTo>
                    <a:pt x="592" y="527"/>
                  </a:lnTo>
                  <a:lnTo>
                    <a:pt x="606" y="514"/>
                  </a:lnTo>
                  <a:lnTo>
                    <a:pt x="619" y="514"/>
                  </a:lnTo>
                  <a:lnTo>
                    <a:pt x="632" y="527"/>
                  </a:lnTo>
                  <a:lnTo>
                    <a:pt x="632" y="540"/>
                  </a:lnTo>
                  <a:lnTo>
                    <a:pt x="645" y="553"/>
                  </a:lnTo>
                  <a:lnTo>
                    <a:pt x="671" y="566"/>
                  </a:lnTo>
                  <a:lnTo>
                    <a:pt x="698" y="579"/>
                  </a:lnTo>
                  <a:lnTo>
                    <a:pt x="711" y="593"/>
                  </a:lnTo>
                  <a:lnTo>
                    <a:pt x="724" y="606"/>
                  </a:lnTo>
                  <a:lnTo>
                    <a:pt x="724" y="619"/>
                  </a:lnTo>
                  <a:lnTo>
                    <a:pt x="737" y="606"/>
                  </a:lnTo>
                  <a:lnTo>
                    <a:pt x="764" y="579"/>
                  </a:lnTo>
                  <a:lnTo>
                    <a:pt x="777" y="566"/>
                  </a:lnTo>
                  <a:lnTo>
                    <a:pt x="790" y="527"/>
                  </a:lnTo>
                  <a:lnTo>
                    <a:pt x="790" y="500"/>
                  </a:lnTo>
                  <a:lnTo>
                    <a:pt x="790" y="474"/>
                  </a:lnTo>
                  <a:lnTo>
                    <a:pt x="790" y="448"/>
                  </a:lnTo>
                  <a:lnTo>
                    <a:pt x="777" y="448"/>
                  </a:lnTo>
                  <a:lnTo>
                    <a:pt x="750" y="448"/>
                  </a:lnTo>
                  <a:lnTo>
                    <a:pt x="737" y="448"/>
                  </a:lnTo>
                  <a:lnTo>
                    <a:pt x="724" y="448"/>
                  </a:lnTo>
                  <a:lnTo>
                    <a:pt x="724" y="434"/>
                  </a:lnTo>
                  <a:lnTo>
                    <a:pt x="724" y="408"/>
                  </a:lnTo>
                  <a:lnTo>
                    <a:pt x="711" y="382"/>
                  </a:lnTo>
                  <a:lnTo>
                    <a:pt x="711" y="355"/>
                  </a:lnTo>
                  <a:lnTo>
                    <a:pt x="698" y="329"/>
                  </a:lnTo>
                  <a:lnTo>
                    <a:pt x="685" y="303"/>
                  </a:lnTo>
                  <a:lnTo>
                    <a:pt x="671" y="290"/>
                  </a:lnTo>
                  <a:lnTo>
                    <a:pt x="658" y="290"/>
                  </a:lnTo>
                  <a:lnTo>
                    <a:pt x="645" y="316"/>
                  </a:lnTo>
                  <a:lnTo>
                    <a:pt x="632" y="355"/>
                  </a:lnTo>
                  <a:lnTo>
                    <a:pt x="619" y="408"/>
                  </a:lnTo>
                  <a:lnTo>
                    <a:pt x="619" y="448"/>
                  </a:lnTo>
                  <a:lnTo>
                    <a:pt x="606" y="474"/>
                  </a:lnTo>
                  <a:lnTo>
                    <a:pt x="592" y="500"/>
                  </a:lnTo>
                  <a:lnTo>
                    <a:pt x="566" y="514"/>
                  </a:lnTo>
                  <a:lnTo>
                    <a:pt x="540" y="514"/>
                  </a:lnTo>
                  <a:lnTo>
                    <a:pt x="513" y="500"/>
                  </a:lnTo>
                  <a:lnTo>
                    <a:pt x="527" y="514"/>
                  </a:lnTo>
                  <a:lnTo>
                    <a:pt x="513" y="514"/>
                  </a:lnTo>
                  <a:lnTo>
                    <a:pt x="500" y="514"/>
                  </a:lnTo>
                  <a:lnTo>
                    <a:pt x="487" y="500"/>
                  </a:lnTo>
                  <a:lnTo>
                    <a:pt x="461" y="500"/>
                  </a:lnTo>
                  <a:lnTo>
                    <a:pt x="448" y="487"/>
                  </a:lnTo>
                  <a:lnTo>
                    <a:pt x="434" y="474"/>
                  </a:lnTo>
                  <a:lnTo>
                    <a:pt x="434" y="461"/>
                  </a:lnTo>
                  <a:lnTo>
                    <a:pt x="448" y="448"/>
                  </a:lnTo>
                  <a:lnTo>
                    <a:pt x="474" y="434"/>
                  </a:lnTo>
                  <a:lnTo>
                    <a:pt x="513" y="421"/>
                  </a:lnTo>
                  <a:lnTo>
                    <a:pt x="540" y="421"/>
                  </a:lnTo>
                  <a:lnTo>
                    <a:pt x="566" y="408"/>
                  </a:lnTo>
                  <a:lnTo>
                    <a:pt x="566" y="395"/>
                  </a:lnTo>
                  <a:lnTo>
                    <a:pt x="553" y="369"/>
                  </a:lnTo>
                  <a:lnTo>
                    <a:pt x="553" y="329"/>
                  </a:lnTo>
                  <a:lnTo>
                    <a:pt x="553" y="276"/>
                  </a:lnTo>
                  <a:lnTo>
                    <a:pt x="553" y="237"/>
                  </a:lnTo>
                  <a:lnTo>
                    <a:pt x="566" y="211"/>
                  </a:lnTo>
                  <a:lnTo>
                    <a:pt x="579" y="211"/>
                  </a:lnTo>
                  <a:lnTo>
                    <a:pt x="606" y="197"/>
                  </a:lnTo>
                  <a:lnTo>
                    <a:pt x="632" y="211"/>
                  </a:lnTo>
                  <a:lnTo>
                    <a:pt x="658" y="224"/>
                  </a:lnTo>
                  <a:lnTo>
                    <a:pt x="671" y="211"/>
                  </a:lnTo>
                  <a:lnTo>
                    <a:pt x="685" y="197"/>
                  </a:lnTo>
                  <a:lnTo>
                    <a:pt x="685" y="184"/>
                  </a:lnTo>
                  <a:lnTo>
                    <a:pt x="698" y="1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08"/>
            <p:cNvSpPr>
              <a:spLocks/>
            </p:cNvSpPr>
            <p:nvPr/>
          </p:nvSpPr>
          <p:spPr bwMode="auto">
            <a:xfrm>
              <a:off x="2451" y="2611"/>
              <a:ext cx="183" cy="190"/>
            </a:xfrm>
            <a:custGeom>
              <a:avLst/>
              <a:gdLst>
                <a:gd name="T0" fmla="*/ 632 w 975"/>
                <a:gd name="T1" fmla="*/ 1014 h 1014"/>
                <a:gd name="T2" fmla="*/ 580 w 975"/>
                <a:gd name="T3" fmla="*/ 843 h 1014"/>
                <a:gd name="T4" fmla="*/ 645 w 975"/>
                <a:gd name="T5" fmla="*/ 843 h 1014"/>
                <a:gd name="T6" fmla="*/ 698 w 975"/>
                <a:gd name="T7" fmla="*/ 843 h 1014"/>
                <a:gd name="T8" fmla="*/ 738 w 975"/>
                <a:gd name="T9" fmla="*/ 843 h 1014"/>
                <a:gd name="T10" fmla="*/ 764 w 975"/>
                <a:gd name="T11" fmla="*/ 843 h 1014"/>
                <a:gd name="T12" fmla="*/ 777 w 975"/>
                <a:gd name="T13" fmla="*/ 843 h 1014"/>
                <a:gd name="T14" fmla="*/ 777 w 975"/>
                <a:gd name="T15" fmla="*/ 830 h 1014"/>
                <a:gd name="T16" fmla="*/ 777 w 975"/>
                <a:gd name="T17" fmla="*/ 830 h 1014"/>
                <a:gd name="T18" fmla="*/ 777 w 975"/>
                <a:gd name="T19" fmla="*/ 817 h 1014"/>
                <a:gd name="T20" fmla="*/ 764 w 975"/>
                <a:gd name="T21" fmla="*/ 803 h 1014"/>
                <a:gd name="T22" fmla="*/ 764 w 975"/>
                <a:gd name="T23" fmla="*/ 777 h 1014"/>
                <a:gd name="T24" fmla="*/ 764 w 975"/>
                <a:gd name="T25" fmla="*/ 764 h 1014"/>
                <a:gd name="T26" fmla="*/ 882 w 975"/>
                <a:gd name="T27" fmla="*/ 724 h 1014"/>
                <a:gd name="T28" fmla="*/ 948 w 975"/>
                <a:gd name="T29" fmla="*/ 672 h 1014"/>
                <a:gd name="T30" fmla="*/ 975 w 975"/>
                <a:gd name="T31" fmla="*/ 619 h 1014"/>
                <a:gd name="T32" fmla="*/ 961 w 975"/>
                <a:gd name="T33" fmla="*/ 527 h 1014"/>
                <a:gd name="T34" fmla="*/ 896 w 975"/>
                <a:gd name="T35" fmla="*/ 408 h 1014"/>
                <a:gd name="T36" fmla="*/ 869 w 975"/>
                <a:gd name="T37" fmla="*/ 237 h 1014"/>
                <a:gd name="T38" fmla="*/ 817 w 975"/>
                <a:gd name="T39" fmla="*/ 145 h 1014"/>
                <a:gd name="T40" fmla="*/ 751 w 975"/>
                <a:gd name="T41" fmla="*/ 105 h 1014"/>
                <a:gd name="T42" fmla="*/ 698 w 975"/>
                <a:gd name="T43" fmla="*/ 53 h 1014"/>
                <a:gd name="T44" fmla="*/ 606 w 975"/>
                <a:gd name="T45" fmla="*/ 13 h 1014"/>
                <a:gd name="T46" fmla="*/ 487 w 975"/>
                <a:gd name="T47" fmla="*/ 0 h 1014"/>
                <a:gd name="T48" fmla="*/ 356 w 975"/>
                <a:gd name="T49" fmla="*/ 0 h 1014"/>
                <a:gd name="T50" fmla="*/ 250 w 975"/>
                <a:gd name="T51" fmla="*/ 13 h 1014"/>
                <a:gd name="T52" fmla="*/ 198 w 975"/>
                <a:gd name="T53" fmla="*/ 40 h 1014"/>
                <a:gd name="T54" fmla="*/ 158 w 975"/>
                <a:gd name="T55" fmla="*/ 92 h 1014"/>
                <a:gd name="T56" fmla="*/ 105 w 975"/>
                <a:gd name="T57" fmla="*/ 132 h 1014"/>
                <a:gd name="T58" fmla="*/ 53 w 975"/>
                <a:gd name="T59" fmla="*/ 171 h 1014"/>
                <a:gd name="T60" fmla="*/ 13 w 975"/>
                <a:gd name="T61" fmla="*/ 237 h 1014"/>
                <a:gd name="T62" fmla="*/ 0 w 975"/>
                <a:gd name="T63" fmla="*/ 342 h 1014"/>
                <a:gd name="T64" fmla="*/ 13 w 975"/>
                <a:gd name="T65" fmla="*/ 448 h 1014"/>
                <a:gd name="T66" fmla="*/ 26 w 975"/>
                <a:gd name="T67" fmla="*/ 566 h 1014"/>
                <a:gd name="T68" fmla="*/ 53 w 975"/>
                <a:gd name="T69" fmla="*/ 659 h 1014"/>
                <a:gd name="T70" fmla="*/ 92 w 975"/>
                <a:gd name="T71" fmla="*/ 724 h 1014"/>
                <a:gd name="T72" fmla="*/ 158 w 975"/>
                <a:gd name="T73" fmla="*/ 764 h 1014"/>
                <a:gd name="T74" fmla="*/ 250 w 975"/>
                <a:gd name="T75" fmla="*/ 764 h 1014"/>
                <a:gd name="T76" fmla="*/ 290 w 975"/>
                <a:gd name="T77" fmla="*/ 738 h 1014"/>
                <a:gd name="T78" fmla="*/ 329 w 975"/>
                <a:gd name="T79" fmla="*/ 724 h 1014"/>
                <a:gd name="T80" fmla="*/ 342 w 975"/>
                <a:gd name="T81" fmla="*/ 711 h 1014"/>
                <a:gd name="T82" fmla="*/ 356 w 975"/>
                <a:gd name="T83" fmla="*/ 711 h 1014"/>
                <a:gd name="T84" fmla="*/ 356 w 975"/>
                <a:gd name="T85" fmla="*/ 711 h 1014"/>
                <a:gd name="T86" fmla="*/ 356 w 975"/>
                <a:gd name="T87" fmla="*/ 698 h 1014"/>
                <a:gd name="T88" fmla="*/ 356 w 975"/>
                <a:gd name="T89" fmla="*/ 698 h 1014"/>
                <a:gd name="T90" fmla="*/ 342 w 975"/>
                <a:gd name="T91" fmla="*/ 698 h 1014"/>
                <a:gd name="T92" fmla="*/ 342 w 975"/>
                <a:gd name="T93" fmla="*/ 698 h 1014"/>
                <a:gd name="T94" fmla="*/ 342 w 975"/>
                <a:gd name="T95" fmla="*/ 698 h 1014"/>
                <a:gd name="T96" fmla="*/ 342 w 975"/>
                <a:gd name="T97" fmla="*/ 698 h 1014"/>
                <a:gd name="T98" fmla="*/ 329 w 975"/>
                <a:gd name="T99" fmla="*/ 790 h 1014"/>
                <a:gd name="T100" fmla="*/ 329 w 975"/>
                <a:gd name="T101" fmla="*/ 896 h 1014"/>
                <a:gd name="T102" fmla="*/ 316 w 975"/>
                <a:gd name="T103" fmla="*/ 975 h 1014"/>
                <a:gd name="T104" fmla="*/ 316 w 975"/>
                <a:gd name="T105" fmla="*/ 1001 h 1014"/>
                <a:gd name="T106" fmla="*/ 632 w 975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4"/>
                <a:gd name="T164" fmla="*/ 975 w 975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4">
                  <a:moveTo>
                    <a:pt x="632" y="1014"/>
                  </a:moveTo>
                  <a:lnTo>
                    <a:pt x="580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8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77" y="830"/>
                  </a:lnTo>
                  <a:lnTo>
                    <a:pt x="777" y="817"/>
                  </a:lnTo>
                  <a:lnTo>
                    <a:pt x="764" y="803"/>
                  </a:lnTo>
                  <a:lnTo>
                    <a:pt x="764" y="777"/>
                  </a:lnTo>
                  <a:lnTo>
                    <a:pt x="764" y="764"/>
                  </a:lnTo>
                  <a:lnTo>
                    <a:pt x="882" y="724"/>
                  </a:lnTo>
                  <a:lnTo>
                    <a:pt x="948" y="672"/>
                  </a:lnTo>
                  <a:lnTo>
                    <a:pt x="975" y="619"/>
                  </a:lnTo>
                  <a:lnTo>
                    <a:pt x="961" y="527"/>
                  </a:lnTo>
                  <a:lnTo>
                    <a:pt x="896" y="408"/>
                  </a:lnTo>
                  <a:lnTo>
                    <a:pt x="869" y="237"/>
                  </a:lnTo>
                  <a:lnTo>
                    <a:pt x="817" y="145"/>
                  </a:lnTo>
                  <a:lnTo>
                    <a:pt x="751" y="105"/>
                  </a:lnTo>
                  <a:lnTo>
                    <a:pt x="698" y="53"/>
                  </a:lnTo>
                  <a:lnTo>
                    <a:pt x="606" y="13"/>
                  </a:lnTo>
                  <a:lnTo>
                    <a:pt x="487" y="0"/>
                  </a:lnTo>
                  <a:lnTo>
                    <a:pt x="356" y="0"/>
                  </a:lnTo>
                  <a:lnTo>
                    <a:pt x="250" y="13"/>
                  </a:lnTo>
                  <a:lnTo>
                    <a:pt x="198" y="40"/>
                  </a:lnTo>
                  <a:lnTo>
                    <a:pt x="158" y="92"/>
                  </a:lnTo>
                  <a:lnTo>
                    <a:pt x="105" y="132"/>
                  </a:lnTo>
                  <a:lnTo>
                    <a:pt x="53" y="171"/>
                  </a:lnTo>
                  <a:lnTo>
                    <a:pt x="13" y="237"/>
                  </a:lnTo>
                  <a:lnTo>
                    <a:pt x="0" y="342"/>
                  </a:lnTo>
                  <a:lnTo>
                    <a:pt x="13" y="448"/>
                  </a:lnTo>
                  <a:lnTo>
                    <a:pt x="26" y="566"/>
                  </a:lnTo>
                  <a:lnTo>
                    <a:pt x="53" y="659"/>
                  </a:lnTo>
                  <a:lnTo>
                    <a:pt x="92" y="724"/>
                  </a:lnTo>
                  <a:lnTo>
                    <a:pt x="158" y="764"/>
                  </a:lnTo>
                  <a:lnTo>
                    <a:pt x="250" y="764"/>
                  </a:lnTo>
                  <a:lnTo>
                    <a:pt x="290" y="738"/>
                  </a:lnTo>
                  <a:lnTo>
                    <a:pt x="329" y="724"/>
                  </a:lnTo>
                  <a:lnTo>
                    <a:pt x="342" y="711"/>
                  </a:lnTo>
                  <a:lnTo>
                    <a:pt x="356" y="711"/>
                  </a:lnTo>
                  <a:lnTo>
                    <a:pt x="356" y="698"/>
                  </a:lnTo>
                  <a:lnTo>
                    <a:pt x="342" y="698"/>
                  </a:lnTo>
                  <a:lnTo>
                    <a:pt x="329" y="790"/>
                  </a:lnTo>
                  <a:lnTo>
                    <a:pt x="329" y="896"/>
                  </a:lnTo>
                  <a:lnTo>
                    <a:pt x="316" y="975"/>
                  </a:lnTo>
                  <a:lnTo>
                    <a:pt x="316" y="1001"/>
                  </a:lnTo>
                  <a:lnTo>
                    <a:pt x="632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09"/>
            <p:cNvSpPr>
              <a:spLocks/>
            </p:cNvSpPr>
            <p:nvPr/>
          </p:nvSpPr>
          <p:spPr bwMode="auto">
            <a:xfrm>
              <a:off x="2523" y="2772"/>
              <a:ext cx="20" cy="29"/>
            </a:xfrm>
            <a:custGeom>
              <a:avLst/>
              <a:gdLst>
                <a:gd name="T0" fmla="*/ 105 w 105"/>
                <a:gd name="T1" fmla="*/ 145 h 158"/>
                <a:gd name="T2" fmla="*/ 105 w 105"/>
                <a:gd name="T3" fmla="*/ 119 h 158"/>
                <a:gd name="T4" fmla="*/ 105 w 105"/>
                <a:gd name="T5" fmla="*/ 79 h 158"/>
                <a:gd name="T6" fmla="*/ 105 w 105"/>
                <a:gd name="T7" fmla="*/ 66 h 158"/>
                <a:gd name="T8" fmla="*/ 105 w 105"/>
                <a:gd name="T9" fmla="*/ 53 h 158"/>
                <a:gd name="T10" fmla="*/ 105 w 105"/>
                <a:gd name="T11" fmla="*/ 40 h 158"/>
                <a:gd name="T12" fmla="*/ 92 w 105"/>
                <a:gd name="T13" fmla="*/ 40 h 158"/>
                <a:gd name="T14" fmla="*/ 66 w 105"/>
                <a:gd name="T15" fmla="*/ 26 h 158"/>
                <a:gd name="T16" fmla="*/ 39 w 105"/>
                <a:gd name="T17" fmla="*/ 13 h 158"/>
                <a:gd name="T18" fmla="*/ 26 w 105"/>
                <a:gd name="T19" fmla="*/ 0 h 158"/>
                <a:gd name="T20" fmla="*/ 13 w 105"/>
                <a:gd name="T21" fmla="*/ 13 h 158"/>
                <a:gd name="T22" fmla="*/ 0 w 105"/>
                <a:gd name="T23" fmla="*/ 26 h 158"/>
                <a:gd name="T24" fmla="*/ 0 w 105"/>
                <a:gd name="T25" fmla="*/ 53 h 158"/>
                <a:gd name="T26" fmla="*/ 0 w 105"/>
                <a:gd name="T27" fmla="*/ 79 h 158"/>
                <a:gd name="T28" fmla="*/ 0 w 105"/>
                <a:gd name="T29" fmla="*/ 105 h 158"/>
                <a:gd name="T30" fmla="*/ 0 w 105"/>
                <a:gd name="T31" fmla="*/ 132 h 158"/>
                <a:gd name="T32" fmla="*/ 0 w 105"/>
                <a:gd name="T33" fmla="*/ 145 h 158"/>
                <a:gd name="T34" fmla="*/ 0 w 105"/>
                <a:gd name="T35" fmla="*/ 158 h 158"/>
                <a:gd name="T36" fmla="*/ 105 w 105"/>
                <a:gd name="T37" fmla="*/ 145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58"/>
                <a:gd name="T59" fmla="*/ 105 w 105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58">
                  <a:moveTo>
                    <a:pt x="105" y="145"/>
                  </a:moveTo>
                  <a:lnTo>
                    <a:pt x="105" y="119"/>
                  </a:lnTo>
                  <a:lnTo>
                    <a:pt x="105" y="79"/>
                  </a:lnTo>
                  <a:lnTo>
                    <a:pt x="105" y="66"/>
                  </a:lnTo>
                  <a:lnTo>
                    <a:pt x="105" y="53"/>
                  </a:lnTo>
                  <a:lnTo>
                    <a:pt x="105" y="40"/>
                  </a:lnTo>
                  <a:lnTo>
                    <a:pt x="92" y="40"/>
                  </a:lnTo>
                  <a:lnTo>
                    <a:pt x="66" y="26"/>
                  </a:lnTo>
                  <a:lnTo>
                    <a:pt x="39" y="13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0" y="158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10"/>
            <p:cNvSpPr>
              <a:spLocks/>
            </p:cNvSpPr>
            <p:nvPr/>
          </p:nvSpPr>
          <p:spPr bwMode="auto">
            <a:xfrm>
              <a:off x="2466" y="2624"/>
              <a:ext cx="148" cy="143"/>
            </a:xfrm>
            <a:custGeom>
              <a:avLst/>
              <a:gdLst>
                <a:gd name="T0" fmla="*/ 566 w 790"/>
                <a:gd name="T1" fmla="*/ 92 h 764"/>
                <a:gd name="T2" fmla="*/ 487 w 790"/>
                <a:gd name="T3" fmla="*/ 92 h 764"/>
                <a:gd name="T4" fmla="*/ 382 w 790"/>
                <a:gd name="T5" fmla="*/ 26 h 764"/>
                <a:gd name="T6" fmla="*/ 316 w 790"/>
                <a:gd name="T7" fmla="*/ 13 h 764"/>
                <a:gd name="T8" fmla="*/ 316 w 790"/>
                <a:gd name="T9" fmla="*/ 13 h 764"/>
                <a:gd name="T10" fmla="*/ 303 w 790"/>
                <a:gd name="T11" fmla="*/ 0 h 764"/>
                <a:gd name="T12" fmla="*/ 237 w 790"/>
                <a:gd name="T13" fmla="*/ 26 h 764"/>
                <a:gd name="T14" fmla="*/ 158 w 790"/>
                <a:gd name="T15" fmla="*/ 105 h 764"/>
                <a:gd name="T16" fmla="*/ 158 w 790"/>
                <a:gd name="T17" fmla="*/ 171 h 764"/>
                <a:gd name="T18" fmla="*/ 132 w 790"/>
                <a:gd name="T19" fmla="*/ 197 h 764"/>
                <a:gd name="T20" fmla="*/ 66 w 790"/>
                <a:gd name="T21" fmla="*/ 211 h 764"/>
                <a:gd name="T22" fmla="*/ 0 w 790"/>
                <a:gd name="T23" fmla="*/ 276 h 764"/>
                <a:gd name="T24" fmla="*/ 53 w 790"/>
                <a:gd name="T25" fmla="*/ 540 h 764"/>
                <a:gd name="T26" fmla="*/ 211 w 790"/>
                <a:gd name="T27" fmla="*/ 606 h 764"/>
                <a:gd name="T28" fmla="*/ 290 w 790"/>
                <a:gd name="T29" fmla="*/ 593 h 764"/>
                <a:gd name="T30" fmla="*/ 316 w 790"/>
                <a:gd name="T31" fmla="*/ 658 h 764"/>
                <a:gd name="T32" fmla="*/ 316 w 790"/>
                <a:gd name="T33" fmla="*/ 724 h 764"/>
                <a:gd name="T34" fmla="*/ 369 w 790"/>
                <a:gd name="T35" fmla="*/ 711 h 764"/>
                <a:gd name="T36" fmla="*/ 448 w 790"/>
                <a:gd name="T37" fmla="*/ 645 h 764"/>
                <a:gd name="T38" fmla="*/ 487 w 790"/>
                <a:gd name="T39" fmla="*/ 658 h 764"/>
                <a:gd name="T40" fmla="*/ 501 w 790"/>
                <a:gd name="T41" fmla="*/ 698 h 764"/>
                <a:gd name="T42" fmla="*/ 527 w 790"/>
                <a:gd name="T43" fmla="*/ 711 h 764"/>
                <a:gd name="T44" fmla="*/ 566 w 790"/>
                <a:gd name="T45" fmla="*/ 724 h 764"/>
                <a:gd name="T46" fmla="*/ 580 w 790"/>
                <a:gd name="T47" fmla="*/ 711 h 764"/>
                <a:gd name="T48" fmla="*/ 606 w 790"/>
                <a:gd name="T49" fmla="*/ 658 h 764"/>
                <a:gd name="T50" fmla="*/ 540 w 790"/>
                <a:gd name="T51" fmla="*/ 632 h 764"/>
                <a:gd name="T52" fmla="*/ 487 w 790"/>
                <a:gd name="T53" fmla="*/ 579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2 w 790"/>
                <a:gd name="T61" fmla="*/ 566 h 764"/>
                <a:gd name="T62" fmla="*/ 724 w 790"/>
                <a:gd name="T63" fmla="*/ 606 h 764"/>
                <a:gd name="T64" fmla="*/ 738 w 790"/>
                <a:gd name="T65" fmla="*/ 619 h 764"/>
                <a:gd name="T66" fmla="*/ 777 w 790"/>
                <a:gd name="T67" fmla="*/ 566 h 764"/>
                <a:gd name="T68" fmla="*/ 790 w 790"/>
                <a:gd name="T69" fmla="*/ 474 h 764"/>
                <a:gd name="T70" fmla="*/ 751 w 790"/>
                <a:gd name="T71" fmla="*/ 448 h 764"/>
                <a:gd name="T72" fmla="*/ 724 w 790"/>
                <a:gd name="T73" fmla="*/ 434 h 764"/>
                <a:gd name="T74" fmla="*/ 711 w 790"/>
                <a:gd name="T75" fmla="*/ 355 h 764"/>
                <a:gd name="T76" fmla="*/ 672 w 790"/>
                <a:gd name="T77" fmla="*/ 290 h 764"/>
                <a:gd name="T78" fmla="*/ 645 w 790"/>
                <a:gd name="T79" fmla="*/ 355 h 764"/>
                <a:gd name="T80" fmla="*/ 606 w 790"/>
                <a:gd name="T81" fmla="*/ 474 h 764"/>
                <a:gd name="T82" fmla="*/ 553 w 790"/>
                <a:gd name="T83" fmla="*/ 514 h 764"/>
                <a:gd name="T84" fmla="*/ 514 w 790"/>
                <a:gd name="T85" fmla="*/ 514 h 764"/>
                <a:gd name="T86" fmla="*/ 461 w 790"/>
                <a:gd name="T87" fmla="*/ 500 h 764"/>
                <a:gd name="T88" fmla="*/ 435 w 790"/>
                <a:gd name="T89" fmla="*/ 461 h 764"/>
                <a:gd name="T90" fmla="*/ 527 w 790"/>
                <a:gd name="T91" fmla="*/ 421 h 764"/>
                <a:gd name="T92" fmla="*/ 580 w 790"/>
                <a:gd name="T93" fmla="*/ 408 h 764"/>
                <a:gd name="T94" fmla="*/ 566 w 790"/>
                <a:gd name="T95" fmla="*/ 395 h 764"/>
                <a:gd name="T96" fmla="*/ 553 w 790"/>
                <a:gd name="T97" fmla="*/ 276 h 764"/>
                <a:gd name="T98" fmla="*/ 593 w 790"/>
                <a:gd name="T99" fmla="*/ 211 h 764"/>
                <a:gd name="T100" fmla="*/ 659 w 790"/>
                <a:gd name="T101" fmla="*/ 224 h 764"/>
                <a:gd name="T102" fmla="*/ 698 w 790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1"/>
                  </a:moveTo>
                  <a:lnTo>
                    <a:pt x="619" y="105"/>
                  </a:lnTo>
                  <a:lnTo>
                    <a:pt x="566" y="92"/>
                  </a:lnTo>
                  <a:lnTo>
                    <a:pt x="540" y="79"/>
                  </a:lnTo>
                  <a:lnTo>
                    <a:pt x="514" y="92"/>
                  </a:lnTo>
                  <a:lnTo>
                    <a:pt x="487" y="92"/>
                  </a:lnTo>
                  <a:lnTo>
                    <a:pt x="461" y="79"/>
                  </a:lnTo>
                  <a:lnTo>
                    <a:pt x="422" y="39"/>
                  </a:lnTo>
                  <a:lnTo>
                    <a:pt x="382" y="26"/>
                  </a:lnTo>
                  <a:lnTo>
                    <a:pt x="356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16" y="0"/>
                  </a:lnTo>
                  <a:lnTo>
                    <a:pt x="303" y="0"/>
                  </a:lnTo>
                  <a:lnTo>
                    <a:pt x="290" y="0"/>
                  </a:lnTo>
                  <a:lnTo>
                    <a:pt x="263" y="13"/>
                  </a:lnTo>
                  <a:lnTo>
                    <a:pt x="237" y="26"/>
                  </a:lnTo>
                  <a:lnTo>
                    <a:pt x="198" y="53"/>
                  </a:lnTo>
                  <a:lnTo>
                    <a:pt x="171" y="79"/>
                  </a:lnTo>
                  <a:lnTo>
                    <a:pt x="158" y="105"/>
                  </a:lnTo>
                  <a:lnTo>
                    <a:pt x="145" y="132"/>
                  </a:lnTo>
                  <a:lnTo>
                    <a:pt x="158" y="158"/>
                  </a:lnTo>
                  <a:lnTo>
                    <a:pt x="158" y="171"/>
                  </a:lnTo>
                  <a:lnTo>
                    <a:pt x="158" y="184"/>
                  </a:lnTo>
                  <a:lnTo>
                    <a:pt x="145" y="197"/>
                  </a:lnTo>
                  <a:lnTo>
                    <a:pt x="132" y="197"/>
                  </a:lnTo>
                  <a:lnTo>
                    <a:pt x="105" y="211"/>
                  </a:lnTo>
                  <a:lnTo>
                    <a:pt x="92" y="211"/>
                  </a:lnTo>
                  <a:lnTo>
                    <a:pt x="66" y="211"/>
                  </a:lnTo>
                  <a:lnTo>
                    <a:pt x="40" y="237"/>
                  </a:lnTo>
                  <a:lnTo>
                    <a:pt x="13" y="250"/>
                  </a:lnTo>
                  <a:lnTo>
                    <a:pt x="0" y="276"/>
                  </a:lnTo>
                  <a:lnTo>
                    <a:pt x="0" y="316"/>
                  </a:lnTo>
                  <a:lnTo>
                    <a:pt x="26" y="448"/>
                  </a:lnTo>
                  <a:lnTo>
                    <a:pt x="53" y="540"/>
                  </a:lnTo>
                  <a:lnTo>
                    <a:pt x="92" y="606"/>
                  </a:lnTo>
                  <a:lnTo>
                    <a:pt x="145" y="632"/>
                  </a:lnTo>
                  <a:lnTo>
                    <a:pt x="211" y="606"/>
                  </a:lnTo>
                  <a:lnTo>
                    <a:pt x="250" y="593"/>
                  </a:lnTo>
                  <a:lnTo>
                    <a:pt x="277" y="593"/>
                  </a:lnTo>
                  <a:lnTo>
                    <a:pt x="290" y="593"/>
                  </a:lnTo>
                  <a:lnTo>
                    <a:pt x="303" y="606"/>
                  </a:lnTo>
                  <a:lnTo>
                    <a:pt x="316" y="632"/>
                  </a:lnTo>
                  <a:lnTo>
                    <a:pt x="316" y="658"/>
                  </a:lnTo>
                  <a:lnTo>
                    <a:pt x="316" y="672"/>
                  </a:lnTo>
                  <a:lnTo>
                    <a:pt x="316" y="698"/>
                  </a:lnTo>
                  <a:lnTo>
                    <a:pt x="316" y="724"/>
                  </a:lnTo>
                  <a:lnTo>
                    <a:pt x="329" y="751"/>
                  </a:lnTo>
                  <a:lnTo>
                    <a:pt x="342" y="764"/>
                  </a:lnTo>
                  <a:lnTo>
                    <a:pt x="369" y="711"/>
                  </a:lnTo>
                  <a:lnTo>
                    <a:pt x="408" y="672"/>
                  </a:lnTo>
                  <a:lnTo>
                    <a:pt x="435" y="658"/>
                  </a:lnTo>
                  <a:lnTo>
                    <a:pt x="448" y="645"/>
                  </a:lnTo>
                  <a:lnTo>
                    <a:pt x="461" y="645"/>
                  </a:lnTo>
                  <a:lnTo>
                    <a:pt x="474" y="645"/>
                  </a:lnTo>
                  <a:lnTo>
                    <a:pt x="487" y="658"/>
                  </a:lnTo>
                  <a:lnTo>
                    <a:pt x="501" y="672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27" y="711"/>
                  </a:lnTo>
                  <a:lnTo>
                    <a:pt x="553" y="711"/>
                  </a:lnTo>
                  <a:lnTo>
                    <a:pt x="566" y="711"/>
                  </a:lnTo>
                  <a:lnTo>
                    <a:pt x="566" y="724"/>
                  </a:lnTo>
                  <a:lnTo>
                    <a:pt x="580" y="724"/>
                  </a:lnTo>
                  <a:lnTo>
                    <a:pt x="580" y="711"/>
                  </a:lnTo>
                  <a:lnTo>
                    <a:pt x="593" y="698"/>
                  </a:lnTo>
                  <a:lnTo>
                    <a:pt x="606" y="658"/>
                  </a:lnTo>
                  <a:lnTo>
                    <a:pt x="593" y="658"/>
                  </a:lnTo>
                  <a:lnTo>
                    <a:pt x="566" y="645"/>
                  </a:lnTo>
                  <a:lnTo>
                    <a:pt x="540" y="632"/>
                  </a:lnTo>
                  <a:lnTo>
                    <a:pt x="514" y="619"/>
                  </a:lnTo>
                  <a:lnTo>
                    <a:pt x="501" y="606"/>
                  </a:lnTo>
                  <a:lnTo>
                    <a:pt x="487" y="579"/>
                  </a:lnTo>
                  <a:lnTo>
                    <a:pt x="487" y="566"/>
                  </a:lnTo>
                  <a:lnTo>
                    <a:pt x="514" y="553"/>
                  </a:lnTo>
                  <a:lnTo>
                    <a:pt x="553" y="540"/>
                  </a:lnTo>
                  <a:lnTo>
                    <a:pt x="593" y="527"/>
                  </a:lnTo>
                  <a:lnTo>
                    <a:pt x="606" y="514"/>
                  </a:lnTo>
                  <a:lnTo>
                    <a:pt x="619" y="514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45" y="540"/>
                  </a:lnTo>
                  <a:lnTo>
                    <a:pt x="659" y="553"/>
                  </a:lnTo>
                  <a:lnTo>
                    <a:pt x="672" y="566"/>
                  </a:lnTo>
                  <a:lnTo>
                    <a:pt x="698" y="579"/>
                  </a:lnTo>
                  <a:lnTo>
                    <a:pt x="724" y="593"/>
                  </a:lnTo>
                  <a:lnTo>
                    <a:pt x="724" y="606"/>
                  </a:lnTo>
                  <a:lnTo>
                    <a:pt x="724" y="619"/>
                  </a:lnTo>
                  <a:lnTo>
                    <a:pt x="738" y="619"/>
                  </a:lnTo>
                  <a:lnTo>
                    <a:pt x="738" y="606"/>
                  </a:lnTo>
                  <a:lnTo>
                    <a:pt x="764" y="579"/>
                  </a:lnTo>
                  <a:lnTo>
                    <a:pt x="777" y="566"/>
                  </a:lnTo>
                  <a:lnTo>
                    <a:pt x="790" y="527"/>
                  </a:lnTo>
                  <a:lnTo>
                    <a:pt x="790" y="500"/>
                  </a:lnTo>
                  <a:lnTo>
                    <a:pt x="790" y="474"/>
                  </a:lnTo>
                  <a:lnTo>
                    <a:pt x="790" y="448"/>
                  </a:lnTo>
                  <a:lnTo>
                    <a:pt x="777" y="448"/>
                  </a:lnTo>
                  <a:lnTo>
                    <a:pt x="751" y="448"/>
                  </a:lnTo>
                  <a:lnTo>
                    <a:pt x="738" y="448"/>
                  </a:lnTo>
                  <a:lnTo>
                    <a:pt x="724" y="448"/>
                  </a:lnTo>
                  <a:lnTo>
                    <a:pt x="724" y="434"/>
                  </a:lnTo>
                  <a:lnTo>
                    <a:pt x="724" y="408"/>
                  </a:lnTo>
                  <a:lnTo>
                    <a:pt x="724" y="382"/>
                  </a:lnTo>
                  <a:lnTo>
                    <a:pt x="711" y="355"/>
                  </a:lnTo>
                  <a:lnTo>
                    <a:pt x="698" y="329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290"/>
                  </a:lnTo>
                  <a:lnTo>
                    <a:pt x="645" y="316"/>
                  </a:lnTo>
                  <a:lnTo>
                    <a:pt x="645" y="355"/>
                  </a:lnTo>
                  <a:lnTo>
                    <a:pt x="632" y="408"/>
                  </a:lnTo>
                  <a:lnTo>
                    <a:pt x="619" y="448"/>
                  </a:lnTo>
                  <a:lnTo>
                    <a:pt x="606" y="474"/>
                  </a:lnTo>
                  <a:lnTo>
                    <a:pt x="593" y="500"/>
                  </a:lnTo>
                  <a:lnTo>
                    <a:pt x="566" y="514"/>
                  </a:lnTo>
                  <a:lnTo>
                    <a:pt x="553" y="514"/>
                  </a:lnTo>
                  <a:lnTo>
                    <a:pt x="527" y="500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501" y="514"/>
                  </a:lnTo>
                  <a:lnTo>
                    <a:pt x="487" y="500"/>
                  </a:lnTo>
                  <a:lnTo>
                    <a:pt x="461" y="500"/>
                  </a:lnTo>
                  <a:lnTo>
                    <a:pt x="448" y="487"/>
                  </a:lnTo>
                  <a:lnTo>
                    <a:pt x="435" y="474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4" y="434"/>
                  </a:lnTo>
                  <a:lnTo>
                    <a:pt x="527" y="421"/>
                  </a:lnTo>
                  <a:lnTo>
                    <a:pt x="553" y="421"/>
                  </a:lnTo>
                  <a:lnTo>
                    <a:pt x="566" y="408"/>
                  </a:lnTo>
                  <a:lnTo>
                    <a:pt x="580" y="408"/>
                  </a:lnTo>
                  <a:lnTo>
                    <a:pt x="566" y="408"/>
                  </a:lnTo>
                  <a:lnTo>
                    <a:pt x="566" y="395"/>
                  </a:lnTo>
                  <a:lnTo>
                    <a:pt x="553" y="369"/>
                  </a:lnTo>
                  <a:lnTo>
                    <a:pt x="553" y="329"/>
                  </a:lnTo>
                  <a:lnTo>
                    <a:pt x="553" y="276"/>
                  </a:lnTo>
                  <a:lnTo>
                    <a:pt x="566" y="237"/>
                  </a:lnTo>
                  <a:lnTo>
                    <a:pt x="566" y="211"/>
                  </a:lnTo>
                  <a:lnTo>
                    <a:pt x="593" y="211"/>
                  </a:lnTo>
                  <a:lnTo>
                    <a:pt x="606" y="197"/>
                  </a:lnTo>
                  <a:lnTo>
                    <a:pt x="632" y="211"/>
                  </a:lnTo>
                  <a:lnTo>
                    <a:pt x="659" y="224"/>
                  </a:lnTo>
                  <a:lnTo>
                    <a:pt x="672" y="211"/>
                  </a:lnTo>
                  <a:lnTo>
                    <a:pt x="685" y="197"/>
                  </a:lnTo>
                  <a:lnTo>
                    <a:pt x="698" y="184"/>
                  </a:lnTo>
                  <a:lnTo>
                    <a:pt x="698" y="1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11"/>
            <p:cNvSpPr>
              <a:spLocks/>
            </p:cNvSpPr>
            <p:nvPr/>
          </p:nvSpPr>
          <p:spPr bwMode="auto">
            <a:xfrm>
              <a:off x="2232" y="2611"/>
              <a:ext cx="182" cy="190"/>
            </a:xfrm>
            <a:custGeom>
              <a:avLst/>
              <a:gdLst>
                <a:gd name="T0" fmla="*/ 632 w 974"/>
                <a:gd name="T1" fmla="*/ 1014 h 1014"/>
                <a:gd name="T2" fmla="*/ 566 w 974"/>
                <a:gd name="T3" fmla="*/ 843 h 1014"/>
                <a:gd name="T4" fmla="*/ 645 w 974"/>
                <a:gd name="T5" fmla="*/ 843 h 1014"/>
                <a:gd name="T6" fmla="*/ 698 w 974"/>
                <a:gd name="T7" fmla="*/ 843 h 1014"/>
                <a:gd name="T8" fmla="*/ 737 w 974"/>
                <a:gd name="T9" fmla="*/ 843 h 1014"/>
                <a:gd name="T10" fmla="*/ 751 w 974"/>
                <a:gd name="T11" fmla="*/ 843 h 1014"/>
                <a:gd name="T12" fmla="*/ 764 w 974"/>
                <a:gd name="T13" fmla="*/ 843 h 1014"/>
                <a:gd name="T14" fmla="*/ 777 w 974"/>
                <a:gd name="T15" fmla="*/ 830 h 1014"/>
                <a:gd name="T16" fmla="*/ 777 w 974"/>
                <a:gd name="T17" fmla="*/ 830 h 1014"/>
                <a:gd name="T18" fmla="*/ 764 w 974"/>
                <a:gd name="T19" fmla="*/ 817 h 1014"/>
                <a:gd name="T20" fmla="*/ 764 w 974"/>
                <a:gd name="T21" fmla="*/ 803 h 1014"/>
                <a:gd name="T22" fmla="*/ 764 w 974"/>
                <a:gd name="T23" fmla="*/ 777 h 1014"/>
                <a:gd name="T24" fmla="*/ 764 w 974"/>
                <a:gd name="T25" fmla="*/ 764 h 1014"/>
                <a:gd name="T26" fmla="*/ 882 w 974"/>
                <a:gd name="T27" fmla="*/ 724 h 1014"/>
                <a:gd name="T28" fmla="*/ 948 w 974"/>
                <a:gd name="T29" fmla="*/ 672 h 1014"/>
                <a:gd name="T30" fmla="*/ 974 w 974"/>
                <a:gd name="T31" fmla="*/ 619 h 1014"/>
                <a:gd name="T32" fmla="*/ 948 w 974"/>
                <a:gd name="T33" fmla="*/ 527 h 1014"/>
                <a:gd name="T34" fmla="*/ 882 w 974"/>
                <a:gd name="T35" fmla="*/ 408 h 1014"/>
                <a:gd name="T36" fmla="*/ 856 w 974"/>
                <a:gd name="T37" fmla="*/ 237 h 1014"/>
                <a:gd name="T38" fmla="*/ 816 w 974"/>
                <a:gd name="T39" fmla="*/ 145 h 1014"/>
                <a:gd name="T40" fmla="*/ 737 w 974"/>
                <a:gd name="T41" fmla="*/ 105 h 1014"/>
                <a:gd name="T42" fmla="*/ 698 w 974"/>
                <a:gd name="T43" fmla="*/ 53 h 1014"/>
                <a:gd name="T44" fmla="*/ 606 w 974"/>
                <a:gd name="T45" fmla="*/ 13 h 1014"/>
                <a:gd name="T46" fmla="*/ 474 w 974"/>
                <a:gd name="T47" fmla="*/ 0 h 1014"/>
                <a:gd name="T48" fmla="*/ 342 w 974"/>
                <a:gd name="T49" fmla="*/ 0 h 1014"/>
                <a:gd name="T50" fmla="*/ 250 w 974"/>
                <a:gd name="T51" fmla="*/ 13 h 1014"/>
                <a:gd name="T52" fmla="*/ 197 w 974"/>
                <a:gd name="T53" fmla="*/ 40 h 1014"/>
                <a:gd name="T54" fmla="*/ 158 w 974"/>
                <a:gd name="T55" fmla="*/ 92 h 1014"/>
                <a:gd name="T56" fmla="*/ 105 w 974"/>
                <a:gd name="T57" fmla="*/ 132 h 1014"/>
                <a:gd name="T58" fmla="*/ 53 w 974"/>
                <a:gd name="T59" fmla="*/ 171 h 1014"/>
                <a:gd name="T60" fmla="*/ 13 w 974"/>
                <a:gd name="T61" fmla="*/ 237 h 1014"/>
                <a:gd name="T62" fmla="*/ 0 w 974"/>
                <a:gd name="T63" fmla="*/ 342 h 1014"/>
                <a:gd name="T64" fmla="*/ 13 w 974"/>
                <a:gd name="T65" fmla="*/ 448 h 1014"/>
                <a:gd name="T66" fmla="*/ 26 w 974"/>
                <a:gd name="T67" fmla="*/ 566 h 1014"/>
                <a:gd name="T68" fmla="*/ 53 w 974"/>
                <a:gd name="T69" fmla="*/ 659 h 1014"/>
                <a:gd name="T70" fmla="*/ 92 w 974"/>
                <a:gd name="T71" fmla="*/ 724 h 1014"/>
                <a:gd name="T72" fmla="*/ 158 w 974"/>
                <a:gd name="T73" fmla="*/ 764 h 1014"/>
                <a:gd name="T74" fmla="*/ 237 w 974"/>
                <a:gd name="T75" fmla="*/ 764 h 1014"/>
                <a:gd name="T76" fmla="*/ 290 w 974"/>
                <a:gd name="T77" fmla="*/ 738 h 1014"/>
                <a:gd name="T78" fmla="*/ 329 w 974"/>
                <a:gd name="T79" fmla="*/ 724 h 1014"/>
                <a:gd name="T80" fmla="*/ 342 w 974"/>
                <a:gd name="T81" fmla="*/ 711 h 1014"/>
                <a:gd name="T82" fmla="*/ 355 w 974"/>
                <a:gd name="T83" fmla="*/ 711 h 1014"/>
                <a:gd name="T84" fmla="*/ 355 w 974"/>
                <a:gd name="T85" fmla="*/ 711 h 1014"/>
                <a:gd name="T86" fmla="*/ 355 w 974"/>
                <a:gd name="T87" fmla="*/ 698 h 1014"/>
                <a:gd name="T88" fmla="*/ 342 w 974"/>
                <a:gd name="T89" fmla="*/ 698 h 1014"/>
                <a:gd name="T90" fmla="*/ 342 w 974"/>
                <a:gd name="T91" fmla="*/ 698 h 1014"/>
                <a:gd name="T92" fmla="*/ 329 w 974"/>
                <a:gd name="T93" fmla="*/ 698 h 1014"/>
                <a:gd name="T94" fmla="*/ 329 w 974"/>
                <a:gd name="T95" fmla="*/ 698 h 1014"/>
                <a:gd name="T96" fmla="*/ 342 w 974"/>
                <a:gd name="T97" fmla="*/ 698 h 1014"/>
                <a:gd name="T98" fmla="*/ 329 w 974"/>
                <a:gd name="T99" fmla="*/ 790 h 1014"/>
                <a:gd name="T100" fmla="*/ 316 w 974"/>
                <a:gd name="T101" fmla="*/ 896 h 1014"/>
                <a:gd name="T102" fmla="*/ 316 w 974"/>
                <a:gd name="T103" fmla="*/ 975 h 1014"/>
                <a:gd name="T104" fmla="*/ 303 w 974"/>
                <a:gd name="T105" fmla="*/ 1001 h 1014"/>
                <a:gd name="T106" fmla="*/ 632 w 974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4"/>
                <a:gd name="T163" fmla="*/ 0 h 1014"/>
                <a:gd name="T164" fmla="*/ 974 w 974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4" h="1014">
                  <a:moveTo>
                    <a:pt x="632" y="1014"/>
                  </a:moveTo>
                  <a:lnTo>
                    <a:pt x="566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7" y="843"/>
                  </a:lnTo>
                  <a:lnTo>
                    <a:pt x="751" y="843"/>
                  </a:lnTo>
                  <a:lnTo>
                    <a:pt x="764" y="843"/>
                  </a:lnTo>
                  <a:lnTo>
                    <a:pt x="777" y="830"/>
                  </a:lnTo>
                  <a:lnTo>
                    <a:pt x="764" y="817"/>
                  </a:lnTo>
                  <a:lnTo>
                    <a:pt x="764" y="803"/>
                  </a:lnTo>
                  <a:lnTo>
                    <a:pt x="764" y="777"/>
                  </a:lnTo>
                  <a:lnTo>
                    <a:pt x="764" y="764"/>
                  </a:lnTo>
                  <a:lnTo>
                    <a:pt x="882" y="724"/>
                  </a:lnTo>
                  <a:lnTo>
                    <a:pt x="948" y="672"/>
                  </a:lnTo>
                  <a:lnTo>
                    <a:pt x="974" y="619"/>
                  </a:lnTo>
                  <a:lnTo>
                    <a:pt x="948" y="527"/>
                  </a:lnTo>
                  <a:lnTo>
                    <a:pt x="882" y="408"/>
                  </a:lnTo>
                  <a:lnTo>
                    <a:pt x="856" y="237"/>
                  </a:lnTo>
                  <a:lnTo>
                    <a:pt x="816" y="145"/>
                  </a:lnTo>
                  <a:lnTo>
                    <a:pt x="737" y="105"/>
                  </a:lnTo>
                  <a:lnTo>
                    <a:pt x="698" y="53"/>
                  </a:lnTo>
                  <a:lnTo>
                    <a:pt x="606" y="13"/>
                  </a:lnTo>
                  <a:lnTo>
                    <a:pt x="474" y="0"/>
                  </a:lnTo>
                  <a:lnTo>
                    <a:pt x="342" y="0"/>
                  </a:lnTo>
                  <a:lnTo>
                    <a:pt x="250" y="13"/>
                  </a:lnTo>
                  <a:lnTo>
                    <a:pt x="197" y="40"/>
                  </a:lnTo>
                  <a:lnTo>
                    <a:pt x="158" y="92"/>
                  </a:lnTo>
                  <a:lnTo>
                    <a:pt x="105" y="132"/>
                  </a:lnTo>
                  <a:lnTo>
                    <a:pt x="53" y="171"/>
                  </a:lnTo>
                  <a:lnTo>
                    <a:pt x="13" y="237"/>
                  </a:lnTo>
                  <a:lnTo>
                    <a:pt x="0" y="342"/>
                  </a:lnTo>
                  <a:lnTo>
                    <a:pt x="13" y="448"/>
                  </a:lnTo>
                  <a:lnTo>
                    <a:pt x="26" y="566"/>
                  </a:lnTo>
                  <a:lnTo>
                    <a:pt x="53" y="659"/>
                  </a:lnTo>
                  <a:lnTo>
                    <a:pt x="92" y="724"/>
                  </a:lnTo>
                  <a:lnTo>
                    <a:pt x="158" y="764"/>
                  </a:lnTo>
                  <a:lnTo>
                    <a:pt x="237" y="764"/>
                  </a:lnTo>
                  <a:lnTo>
                    <a:pt x="290" y="738"/>
                  </a:lnTo>
                  <a:lnTo>
                    <a:pt x="329" y="724"/>
                  </a:lnTo>
                  <a:lnTo>
                    <a:pt x="342" y="711"/>
                  </a:lnTo>
                  <a:lnTo>
                    <a:pt x="355" y="711"/>
                  </a:lnTo>
                  <a:lnTo>
                    <a:pt x="355" y="698"/>
                  </a:lnTo>
                  <a:lnTo>
                    <a:pt x="342" y="698"/>
                  </a:lnTo>
                  <a:lnTo>
                    <a:pt x="329" y="698"/>
                  </a:lnTo>
                  <a:lnTo>
                    <a:pt x="342" y="698"/>
                  </a:lnTo>
                  <a:lnTo>
                    <a:pt x="329" y="790"/>
                  </a:lnTo>
                  <a:lnTo>
                    <a:pt x="316" y="896"/>
                  </a:lnTo>
                  <a:lnTo>
                    <a:pt x="316" y="975"/>
                  </a:lnTo>
                  <a:lnTo>
                    <a:pt x="303" y="1001"/>
                  </a:lnTo>
                  <a:lnTo>
                    <a:pt x="632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12"/>
            <p:cNvSpPr>
              <a:spLocks/>
            </p:cNvSpPr>
            <p:nvPr/>
          </p:nvSpPr>
          <p:spPr bwMode="auto">
            <a:xfrm>
              <a:off x="2304" y="2772"/>
              <a:ext cx="19" cy="29"/>
            </a:xfrm>
            <a:custGeom>
              <a:avLst/>
              <a:gdLst>
                <a:gd name="T0" fmla="*/ 105 w 105"/>
                <a:gd name="T1" fmla="*/ 145 h 158"/>
                <a:gd name="T2" fmla="*/ 105 w 105"/>
                <a:gd name="T3" fmla="*/ 119 h 158"/>
                <a:gd name="T4" fmla="*/ 105 w 105"/>
                <a:gd name="T5" fmla="*/ 79 h 158"/>
                <a:gd name="T6" fmla="*/ 105 w 105"/>
                <a:gd name="T7" fmla="*/ 66 h 158"/>
                <a:gd name="T8" fmla="*/ 105 w 105"/>
                <a:gd name="T9" fmla="*/ 53 h 158"/>
                <a:gd name="T10" fmla="*/ 92 w 105"/>
                <a:gd name="T11" fmla="*/ 40 h 158"/>
                <a:gd name="T12" fmla="*/ 79 w 105"/>
                <a:gd name="T13" fmla="*/ 40 h 158"/>
                <a:gd name="T14" fmla="*/ 66 w 105"/>
                <a:gd name="T15" fmla="*/ 26 h 158"/>
                <a:gd name="T16" fmla="*/ 39 w 105"/>
                <a:gd name="T17" fmla="*/ 13 h 158"/>
                <a:gd name="T18" fmla="*/ 13 w 105"/>
                <a:gd name="T19" fmla="*/ 0 h 158"/>
                <a:gd name="T20" fmla="*/ 13 w 105"/>
                <a:gd name="T21" fmla="*/ 13 h 158"/>
                <a:gd name="T22" fmla="*/ 0 w 105"/>
                <a:gd name="T23" fmla="*/ 26 h 158"/>
                <a:gd name="T24" fmla="*/ 0 w 105"/>
                <a:gd name="T25" fmla="*/ 53 h 158"/>
                <a:gd name="T26" fmla="*/ 0 w 105"/>
                <a:gd name="T27" fmla="*/ 79 h 158"/>
                <a:gd name="T28" fmla="*/ 0 w 105"/>
                <a:gd name="T29" fmla="*/ 105 h 158"/>
                <a:gd name="T30" fmla="*/ 0 w 105"/>
                <a:gd name="T31" fmla="*/ 132 h 158"/>
                <a:gd name="T32" fmla="*/ 0 w 105"/>
                <a:gd name="T33" fmla="*/ 145 h 158"/>
                <a:gd name="T34" fmla="*/ 0 w 105"/>
                <a:gd name="T35" fmla="*/ 158 h 158"/>
                <a:gd name="T36" fmla="*/ 105 w 105"/>
                <a:gd name="T37" fmla="*/ 145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58"/>
                <a:gd name="T59" fmla="*/ 105 w 105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58">
                  <a:moveTo>
                    <a:pt x="105" y="145"/>
                  </a:moveTo>
                  <a:lnTo>
                    <a:pt x="105" y="119"/>
                  </a:lnTo>
                  <a:lnTo>
                    <a:pt x="105" y="79"/>
                  </a:lnTo>
                  <a:lnTo>
                    <a:pt x="105" y="66"/>
                  </a:lnTo>
                  <a:lnTo>
                    <a:pt x="105" y="53"/>
                  </a:lnTo>
                  <a:lnTo>
                    <a:pt x="92" y="40"/>
                  </a:lnTo>
                  <a:lnTo>
                    <a:pt x="79" y="40"/>
                  </a:lnTo>
                  <a:lnTo>
                    <a:pt x="66" y="26"/>
                  </a:lnTo>
                  <a:lnTo>
                    <a:pt x="39" y="13"/>
                  </a:lnTo>
                  <a:lnTo>
                    <a:pt x="13" y="0"/>
                  </a:lnTo>
                  <a:lnTo>
                    <a:pt x="13" y="13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0" y="158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13"/>
            <p:cNvSpPr>
              <a:spLocks/>
            </p:cNvSpPr>
            <p:nvPr/>
          </p:nvSpPr>
          <p:spPr bwMode="auto">
            <a:xfrm>
              <a:off x="2247" y="2624"/>
              <a:ext cx="148" cy="143"/>
            </a:xfrm>
            <a:custGeom>
              <a:avLst/>
              <a:gdLst>
                <a:gd name="T0" fmla="*/ 566 w 790"/>
                <a:gd name="T1" fmla="*/ 92 h 764"/>
                <a:gd name="T2" fmla="*/ 487 w 790"/>
                <a:gd name="T3" fmla="*/ 92 h 764"/>
                <a:gd name="T4" fmla="*/ 369 w 790"/>
                <a:gd name="T5" fmla="*/ 26 h 764"/>
                <a:gd name="T6" fmla="*/ 316 w 790"/>
                <a:gd name="T7" fmla="*/ 13 h 764"/>
                <a:gd name="T8" fmla="*/ 303 w 790"/>
                <a:gd name="T9" fmla="*/ 13 h 764"/>
                <a:gd name="T10" fmla="*/ 290 w 790"/>
                <a:gd name="T11" fmla="*/ 0 h 764"/>
                <a:gd name="T12" fmla="*/ 224 w 790"/>
                <a:gd name="T13" fmla="*/ 26 h 764"/>
                <a:gd name="T14" fmla="*/ 145 w 790"/>
                <a:gd name="T15" fmla="*/ 105 h 764"/>
                <a:gd name="T16" fmla="*/ 145 w 790"/>
                <a:gd name="T17" fmla="*/ 171 h 764"/>
                <a:gd name="T18" fmla="*/ 132 w 790"/>
                <a:gd name="T19" fmla="*/ 197 h 764"/>
                <a:gd name="T20" fmla="*/ 53 w 790"/>
                <a:gd name="T21" fmla="*/ 211 h 764"/>
                <a:gd name="T22" fmla="*/ 0 w 790"/>
                <a:gd name="T23" fmla="*/ 276 h 764"/>
                <a:gd name="T24" fmla="*/ 39 w 790"/>
                <a:gd name="T25" fmla="*/ 540 h 764"/>
                <a:gd name="T26" fmla="*/ 211 w 790"/>
                <a:gd name="T27" fmla="*/ 606 h 764"/>
                <a:gd name="T28" fmla="*/ 290 w 790"/>
                <a:gd name="T29" fmla="*/ 593 h 764"/>
                <a:gd name="T30" fmla="*/ 316 w 790"/>
                <a:gd name="T31" fmla="*/ 658 h 764"/>
                <a:gd name="T32" fmla="*/ 316 w 790"/>
                <a:gd name="T33" fmla="*/ 724 h 764"/>
                <a:gd name="T34" fmla="*/ 369 w 790"/>
                <a:gd name="T35" fmla="*/ 711 h 764"/>
                <a:gd name="T36" fmla="*/ 448 w 790"/>
                <a:gd name="T37" fmla="*/ 645 h 764"/>
                <a:gd name="T38" fmla="*/ 487 w 790"/>
                <a:gd name="T39" fmla="*/ 658 h 764"/>
                <a:gd name="T40" fmla="*/ 500 w 790"/>
                <a:gd name="T41" fmla="*/ 698 h 764"/>
                <a:gd name="T42" fmla="*/ 527 w 790"/>
                <a:gd name="T43" fmla="*/ 711 h 764"/>
                <a:gd name="T44" fmla="*/ 566 w 790"/>
                <a:gd name="T45" fmla="*/ 724 h 764"/>
                <a:gd name="T46" fmla="*/ 579 w 790"/>
                <a:gd name="T47" fmla="*/ 711 h 764"/>
                <a:gd name="T48" fmla="*/ 606 w 790"/>
                <a:gd name="T49" fmla="*/ 658 h 764"/>
                <a:gd name="T50" fmla="*/ 540 w 790"/>
                <a:gd name="T51" fmla="*/ 632 h 764"/>
                <a:gd name="T52" fmla="*/ 487 w 790"/>
                <a:gd name="T53" fmla="*/ 579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2 w 790"/>
                <a:gd name="T61" fmla="*/ 566 h 764"/>
                <a:gd name="T62" fmla="*/ 724 w 790"/>
                <a:gd name="T63" fmla="*/ 606 h 764"/>
                <a:gd name="T64" fmla="*/ 724 w 790"/>
                <a:gd name="T65" fmla="*/ 619 h 764"/>
                <a:gd name="T66" fmla="*/ 777 w 790"/>
                <a:gd name="T67" fmla="*/ 566 h 764"/>
                <a:gd name="T68" fmla="*/ 790 w 790"/>
                <a:gd name="T69" fmla="*/ 474 h 764"/>
                <a:gd name="T70" fmla="*/ 751 w 790"/>
                <a:gd name="T71" fmla="*/ 448 h 764"/>
                <a:gd name="T72" fmla="*/ 724 w 790"/>
                <a:gd name="T73" fmla="*/ 434 h 764"/>
                <a:gd name="T74" fmla="*/ 711 w 790"/>
                <a:gd name="T75" fmla="*/ 355 h 764"/>
                <a:gd name="T76" fmla="*/ 672 w 790"/>
                <a:gd name="T77" fmla="*/ 290 h 764"/>
                <a:gd name="T78" fmla="*/ 632 w 790"/>
                <a:gd name="T79" fmla="*/ 355 h 764"/>
                <a:gd name="T80" fmla="*/ 606 w 790"/>
                <a:gd name="T81" fmla="*/ 474 h 764"/>
                <a:gd name="T82" fmla="*/ 540 w 790"/>
                <a:gd name="T83" fmla="*/ 514 h 764"/>
                <a:gd name="T84" fmla="*/ 514 w 790"/>
                <a:gd name="T85" fmla="*/ 514 h 764"/>
                <a:gd name="T86" fmla="*/ 461 w 790"/>
                <a:gd name="T87" fmla="*/ 500 h 764"/>
                <a:gd name="T88" fmla="*/ 434 w 790"/>
                <a:gd name="T89" fmla="*/ 461 h 764"/>
                <a:gd name="T90" fmla="*/ 514 w 790"/>
                <a:gd name="T91" fmla="*/ 421 h 764"/>
                <a:gd name="T92" fmla="*/ 566 w 790"/>
                <a:gd name="T93" fmla="*/ 408 h 764"/>
                <a:gd name="T94" fmla="*/ 566 w 790"/>
                <a:gd name="T95" fmla="*/ 395 h 764"/>
                <a:gd name="T96" fmla="*/ 553 w 790"/>
                <a:gd name="T97" fmla="*/ 276 h 764"/>
                <a:gd name="T98" fmla="*/ 579 w 790"/>
                <a:gd name="T99" fmla="*/ 211 h 764"/>
                <a:gd name="T100" fmla="*/ 658 w 790"/>
                <a:gd name="T101" fmla="*/ 224 h 764"/>
                <a:gd name="T102" fmla="*/ 685 w 790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85" y="171"/>
                  </a:moveTo>
                  <a:lnTo>
                    <a:pt x="606" y="105"/>
                  </a:lnTo>
                  <a:lnTo>
                    <a:pt x="566" y="92"/>
                  </a:lnTo>
                  <a:lnTo>
                    <a:pt x="527" y="79"/>
                  </a:lnTo>
                  <a:lnTo>
                    <a:pt x="514" y="92"/>
                  </a:lnTo>
                  <a:lnTo>
                    <a:pt x="487" y="92"/>
                  </a:lnTo>
                  <a:lnTo>
                    <a:pt x="461" y="79"/>
                  </a:lnTo>
                  <a:lnTo>
                    <a:pt x="408" y="39"/>
                  </a:lnTo>
                  <a:lnTo>
                    <a:pt x="369" y="26"/>
                  </a:lnTo>
                  <a:lnTo>
                    <a:pt x="342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03" y="13"/>
                  </a:lnTo>
                  <a:lnTo>
                    <a:pt x="303" y="0"/>
                  </a:lnTo>
                  <a:lnTo>
                    <a:pt x="290" y="0"/>
                  </a:lnTo>
                  <a:lnTo>
                    <a:pt x="276" y="0"/>
                  </a:lnTo>
                  <a:lnTo>
                    <a:pt x="263" y="13"/>
                  </a:lnTo>
                  <a:lnTo>
                    <a:pt x="224" y="26"/>
                  </a:lnTo>
                  <a:lnTo>
                    <a:pt x="197" y="53"/>
                  </a:lnTo>
                  <a:lnTo>
                    <a:pt x="171" y="79"/>
                  </a:lnTo>
                  <a:lnTo>
                    <a:pt x="145" y="105"/>
                  </a:lnTo>
                  <a:lnTo>
                    <a:pt x="145" y="132"/>
                  </a:lnTo>
                  <a:lnTo>
                    <a:pt x="145" y="158"/>
                  </a:lnTo>
                  <a:lnTo>
                    <a:pt x="145" y="171"/>
                  </a:lnTo>
                  <a:lnTo>
                    <a:pt x="145" y="184"/>
                  </a:lnTo>
                  <a:lnTo>
                    <a:pt x="145" y="197"/>
                  </a:lnTo>
                  <a:lnTo>
                    <a:pt x="132" y="197"/>
                  </a:lnTo>
                  <a:lnTo>
                    <a:pt x="105" y="211"/>
                  </a:lnTo>
                  <a:lnTo>
                    <a:pt x="79" y="211"/>
                  </a:lnTo>
                  <a:lnTo>
                    <a:pt x="53" y="211"/>
                  </a:lnTo>
                  <a:lnTo>
                    <a:pt x="26" y="237"/>
                  </a:lnTo>
                  <a:lnTo>
                    <a:pt x="13" y="250"/>
                  </a:lnTo>
                  <a:lnTo>
                    <a:pt x="0" y="276"/>
                  </a:lnTo>
                  <a:lnTo>
                    <a:pt x="0" y="316"/>
                  </a:lnTo>
                  <a:lnTo>
                    <a:pt x="13" y="448"/>
                  </a:lnTo>
                  <a:lnTo>
                    <a:pt x="39" y="540"/>
                  </a:lnTo>
                  <a:lnTo>
                    <a:pt x="79" y="606"/>
                  </a:lnTo>
                  <a:lnTo>
                    <a:pt x="132" y="632"/>
                  </a:lnTo>
                  <a:lnTo>
                    <a:pt x="211" y="606"/>
                  </a:lnTo>
                  <a:lnTo>
                    <a:pt x="250" y="593"/>
                  </a:lnTo>
                  <a:lnTo>
                    <a:pt x="276" y="593"/>
                  </a:lnTo>
                  <a:lnTo>
                    <a:pt x="290" y="593"/>
                  </a:lnTo>
                  <a:lnTo>
                    <a:pt x="303" y="606"/>
                  </a:lnTo>
                  <a:lnTo>
                    <a:pt x="303" y="632"/>
                  </a:lnTo>
                  <a:lnTo>
                    <a:pt x="316" y="658"/>
                  </a:lnTo>
                  <a:lnTo>
                    <a:pt x="316" y="672"/>
                  </a:lnTo>
                  <a:lnTo>
                    <a:pt x="316" y="698"/>
                  </a:lnTo>
                  <a:lnTo>
                    <a:pt x="316" y="724"/>
                  </a:lnTo>
                  <a:lnTo>
                    <a:pt x="329" y="751"/>
                  </a:lnTo>
                  <a:lnTo>
                    <a:pt x="329" y="764"/>
                  </a:lnTo>
                  <a:lnTo>
                    <a:pt x="369" y="711"/>
                  </a:lnTo>
                  <a:lnTo>
                    <a:pt x="395" y="672"/>
                  </a:lnTo>
                  <a:lnTo>
                    <a:pt x="421" y="658"/>
                  </a:lnTo>
                  <a:lnTo>
                    <a:pt x="448" y="645"/>
                  </a:lnTo>
                  <a:lnTo>
                    <a:pt x="461" y="645"/>
                  </a:lnTo>
                  <a:lnTo>
                    <a:pt x="474" y="645"/>
                  </a:lnTo>
                  <a:lnTo>
                    <a:pt x="487" y="658"/>
                  </a:lnTo>
                  <a:lnTo>
                    <a:pt x="487" y="672"/>
                  </a:lnTo>
                  <a:lnTo>
                    <a:pt x="487" y="685"/>
                  </a:lnTo>
                  <a:lnTo>
                    <a:pt x="500" y="698"/>
                  </a:lnTo>
                  <a:lnTo>
                    <a:pt x="527" y="711"/>
                  </a:lnTo>
                  <a:lnTo>
                    <a:pt x="540" y="711"/>
                  </a:lnTo>
                  <a:lnTo>
                    <a:pt x="553" y="711"/>
                  </a:lnTo>
                  <a:lnTo>
                    <a:pt x="566" y="724"/>
                  </a:lnTo>
                  <a:lnTo>
                    <a:pt x="579" y="711"/>
                  </a:lnTo>
                  <a:lnTo>
                    <a:pt x="593" y="698"/>
                  </a:lnTo>
                  <a:lnTo>
                    <a:pt x="606" y="658"/>
                  </a:lnTo>
                  <a:lnTo>
                    <a:pt x="579" y="658"/>
                  </a:lnTo>
                  <a:lnTo>
                    <a:pt x="566" y="645"/>
                  </a:lnTo>
                  <a:lnTo>
                    <a:pt x="540" y="632"/>
                  </a:lnTo>
                  <a:lnTo>
                    <a:pt x="514" y="619"/>
                  </a:lnTo>
                  <a:lnTo>
                    <a:pt x="487" y="606"/>
                  </a:lnTo>
                  <a:lnTo>
                    <a:pt x="487" y="579"/>
                  </a:lnTo>
                  <a:lnTo>
                    <a:pt x="487" y="566"/>
                  </a:lnTo>
                  <a:lnTo>
                    <a:pt x="500" y="553"/>
                  </a:lnTo>
                  <a:lnTo>
                    <a:pt x="553" y="540"/>
                  </a:lnTo>
                  <a:lnTo>
                    <a:pt x="579" y="527"/>
                  </a:lnTo>
                  <a:lnTo>
                    <a:pt x="606" y="514"/>
                  </a:lnTo>
                  <a:lnTo>
                    <a:pt x="619" y="514"/>
                  </a:lnTo>
                  <a:lnTo>
                    <a:pt x="619" y="527"/>
                  </a:lnTo>
                  <a:lnTo>
                    <a:pt x="632" y="527"/>
                  </a:lnTo>
                  <a:lnTo>
                    <a:pt x="632" y="540"/>
                  </a:lnTo>
                  <a:lnTo>
                    <a:pt x="645" y="553"/>
                  </a:lnTo>
                  <a:lnTo>
                    <a:pt x="672" y="566"/>
                  </a:lnTo>
                  <a:lnTo>
                    <a:pt x="698" y="579"/>
                  </a:lnTo>
                  <a:lnTo>
                    <a:pt x="711" y="593"/>
                  </a:lnTo>
                  <a:lnTo>
                    <a:pt x="724" y="606"/>
                  </a:lnTo>
                  <a:lnTo>
                    <a:pt x="724" y="619"/>
                  </a:lnTo>
                  <a:lnTo>
                    <a:pt x="737" y="606"/>
                  </a:lnTo>
                  <a:lnTo>
                    <a:pt x="764" y="579"/>
                  </a:lnTo>
                  <a:lnTo>
                    <a:pt x="777" y="566"/>
                  </a:lnTo>
                  <a:lnTo>
                    <a:pt x="777" y="527"/>
                  </a:lnTo>
                  <a:lnTo>
                    <a:pt x="790" y="500"/>
                  </a:lnTo>
                  <a:lnTo>
                    <a:pt x="790" y="474"/>
                  </a:lnTo>
                  <a:lnTo>
                    <a:pt x="790" y="448"/>
                  </a:lnTo>
                  <a:lnTo>
                    <a:pt x="777" y="448"/>
                  </a:lnTo>
                  <a:lnTo>
                    <a:pt x="751" y="448"/>
                  </a:lnTo>
                  <a:lnTo>
                    <a:pt x="737" y="448"/>
                  </a:lnTo>
                  <a:lnTo>
                    <a:pt x="724" y="448"/>
                  </a:lnTo>
                  <a:lnTo>
                    <a:pt x="724" y="434"/>
                  </a:lnTo>
                  <a:lnTo>
                    <a:pt x="724" y="408"/>
                  </a:lnTo>
                  <a:lnTo>
                    <a:pt x="711" y="382"/>
                  </a:lnTo>
                  <a:lnTo>
                    <a:pt x="711" y="355"/>
                  </a:lnTo>
                  <a:lnTo>
                    <a:pt x="698" y="329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8" y="290"/>
                  </a:lnTo>
                  <a:lnTo>
                    <a:pt x="645" y="316"/>
                  </a:lnTo>
                  <a:lnTo>
                    <a:pt x="632" y="355"/>
                  </a:lnTo>
                  <a:lnTo>
                    <a:pt x="619" y="408"/>
                  </a:lnTo>
                  <a:lnTo>
                    <a:pt x="606" y="448"/>
                  </a:lnTo>
                  <a:lnTo>
                    <a:pt x="606" y="474"/>
                  </a:lnTo>
                  <a:lnTo>
                    <a:pt x="579" y="500"/>
                  </a:lnTo>
                  <a:lnTo>
                    <a:pt x="566" y="514"/>
                  </a:lnTo>
                  <a:lnTo>
                    <a:pt x="540" y="514"/>
                  </a:lnTo>
                  <a:lnTo>
                    <a:pt x="514" y="500"/>
                  </a:lnTo>
                  <a:lnTo>
                    <a:pt x="514" y="514"/>
                  </a:lnTo>
                  <a:lnTo>
                    <a:pt x="500" y="514"/>
                  </a:lnTo>
                  <a:lnTo>
                    <a:pt x="487" y="500"/>
                  </a:lnTo>
                  <a:lnTo>
                    <a:pt x="461" y="500"/>
                  </a:lnTo>
                  <a:lnTo>
                    <a:pt x="448" y="487"/>
                  </a:lnTo>
                  <a:lnTo>
                    <a:pt x="434" y="474"/>
                  </a:lnTo>
                  <a:lnTo>
                    <a:pt x="434" y="461"/>
                  </a:lnTo>
                  <a:lnTo>
                    <a:pt x="448" y="448"/>
                  </a:lnTo>
                  <a:lnTo>
                    <a:pt x="474" y="434"/>
                  </a:lnTo>
                  <a:lnTo>
                    <a:pt x="514" y="421"/>
                  </a:lnTo>
                  <a:lnTo>
                    <a:pt x="540" y="421"/>
                  </a:lnTo>
                  <a:lnTo>
                    <a:pt x="566" y="408"/>
                  </a:lnTo>
                  <a:lnTo>
                    <a:pt x="566" y="395"/>
                  </a:lnTo>
                  <a:lnTo>
                    <a:pt x="553" y="369"/>
                  </a:lnTo>
                  <a:lnTo>
                    <a:pt x="553" y="329"/>
                  </a:lnTo>
                  <a:lnTo>
                    <a:pt x="553" y="276"/>
                  </a:lnTo>
                  <a:lnTo>
                    <a:pt x="553" y="237"/>
                  </a:lnTo>
                  <a:lnTo>
                    <a:pt x="566" y="211"/>
                  </a:lnTo>
                  <a:lnTo>
                    <a:pt x="579" y="211"/>
                  </a:lnTo>
                  <a:lnTo>
                    <a:pt x="606" y="197"/>
                  </a:lnTo>
                  <a:lnTo>
                    <a:pt x="632" y="211"/>
                  </a:lnTo>
                  <a:lnTo>
                    <a:pt x="658" y="224"/>
                  </a:lnTo>
                  <a:lnTo>
                    <a:pt x="672" y="211"/>
                  </a:lnTo>
                  <a:lnTo>
                    <a:pt x="685" y="197"/>
                  </a:lnTo>
                  <a:lnTo>
                    <a:pt x="685" y="184"/>
                  </a:lnTo>
                  <a:lnTo>
                    <a:pt x="685" y="1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14"/>
            <p:cNvSpPr>
              <a:spLocks/>
            </p:cNvSpPr>
            <p:nvPr/>
          </p:nvSpPr>
          <p:spPr bwMode="auto">
            <a:xfrm>
              <a:off x="2760" y="2653"/>
              <a:ext cx="182" cy="190"/>
            </a:xfrm>
            <a:custGeom>
              <a:avLst/>
              <a:gdLst>
                <a:gd name="T0" fmla="*/ 619 w 975"/>
                <a:gd name="T1" fmla="*/ 1014 h 1014"/>
                <a:gd name="T2" fmla="*/ 567 w 975"/>
                <a:gd name="T3" fmla="*/ 843 h 1014"/>
                <a:gd name="T4" fmla="*/ 646 w 975"/>
                <a:gd name="T5" fmla="*/ 856 h 1014"/>
                <a:gd name="T6" fmla="*/ 698 w 975"/>
                <a:gd name="T7" fmla="*/ 856 h 1014"/>
                <a:gd name="T8" fmla="*/ 725 w 975"/>
                <a:gd name="T9" fmla="*/ 856 h 1014"/>
                <a:gd name="T10" fmla="*/ 751 w 975"/>
                <a:gd name="T11" fmla="*/ 843 h 1014"/>
                <a:gd name="T12" fmla="*/ 764 w 975"/>
                <a:gd name="T13" fmla="*/ 843 h 1014"/>
                <a:gd name="T14" fmla="*/ 777 w 975"/>
                <a:gd name="T15" fmla="*/ 843 h 1014"/>
                <a:gd name="T16" fmla="*/ 764 w 975"/>
                <a:gd name="T17" fmla="*/ 830 h 1014"/>
                <a:gd name="T18" fmla="*/ 764 w 975"/>
                <a:gd name="T19" fmla="*/ 816 h 1014"/>
                <a:gd name="T20" fmla="*/ 764 w 975"/>
                <a:gd name="T21" fmla="*/ 803 h 1014"/>
                <a:gd name="T22" fmla="*/ 764 w 975"/>
                <a:gd name="T23" fmla="*/ 790 h 1014"/>
                <a:gd name="T24" fmla="*/ 764 w 975"/>
                <a:gd name="T25" fmla="*/ 764 h 1014"/>
                <a:gd name="T26" fmla="*/ 870 w 975"/>
                <a:gd name="T27" fmla="*/ 724 h 1014"/>
                <a:gd name="T28" fmla="*/ 949 w 975"/>
                <a:gd name="T29" fmla="*/ 685 h 1014"/>
                <a:gd name="T30" fmla="*/ 975 w 975"/>
                <a:gd name="T31" fmla="*/ 619 h 1014"/>
                <a:gd name="T32" fmla="*/ 949 w 975"/>
                <a:gd name="T33" fmla="*/ 540 h 1014"/>
                <a:gd name="T34" fmla="*/ 883 w 975"/>
                <a:gd name="T35" fmla="*/ 408 h 1014"/>
                <a:gd name="T36" fmla="*/ 856 w 975"/>
                <a:gd name="T37" fmla="*/ 250 h 1014"/>
                <a:gd name="T38" fmla="*/ 817 w 975"/>
                <a:gd name="T39" fmla="*/ 158 h 1014"/>
                <a:gd name="T40" fmla="*/ 738 w 975"/>
                <a:gd name="T41" fmla="*/ 105 h 1014"/>
                <a:gd name="T42" fmla="*/ 698 w 975"/>
                <a:gd name="T43" fmla="*/ 53 h 1014"/>
                <a:gd name="T44" fmla="*/ 593 w 975"/>
                <a:gd name="T45" fmla="*/ 26 h 1014"/>
                <a:gd name="T46" fmla="*/ 475 w 975"/>
                <a:gd name="T47" fmla="*/ 0 h 1014"/>
                <a:gd name="T48" fmla="*/ 343 w 975"/>
                <a:gd name="T49" fmla="*/ 13 h 1014"/>
                <a:gd name="T50" fmla="*/ 251 w 975"/>
                <a:gd name="T51" fmla="*/ 26 h 1014"/>
                <a:gd name="T52" fmla="*/ 198 w 975"/>
                <a:gd name="T53" fmla="*/ 53 h 1014"/>
                <a:gd name="T54" fmla="*/ 158 w 975"/>
                <a:gd name="T55" fmla="*/ 92 h 1014"/>
                <a:gd name="T56" fmla="*/ 106 w 975"/>
                <a:gd name="T57" fmla="*/ 132 h 1014"/>
                <a:gd name="T58" fmla="*/ 53 w 975"/>
                <a:gd name="T59" fmla="*/ 184 h 1014"/>
                <a:gd name="T60" fmla="*/ 14 w 975"/>
                <a:gd name="T61" fmla="*/ 250 h 1014"/>
                <a:gd name="T62" fmla="*/ 0 w 975"/>
                <a:gd name="T63" fmla="*/ 356 h 1014"/>
                <a:gd name="T64" fmla="*/ 0 w 975"/>
                <a:gd name="T65" fmla="*/ 461 h 1014"/>
                <a:gd name="T66" fmla="*/ 14 w 975"/>
                <a:gd name="T67" fmla="*/ 566 h 1014"/>
                <a:gd name="T68" fmla="*/ 40 w 975"/>
                <a:gd name="T69" fmla="*/ 658 h 1014"/>
                <a:gd name="T70" fmla="*/ 93 w 975"/>
                <a:gd name="T71" fmla="*/ 737 h 1014"/>
                <a:gd name="T72" fmla="*/ 145 w 975"/>
                <a:gd name="T73" fmla="*/ 777 h 1014"/>
                <a:gd name="T74" fmla="*/ 237 w 975"/>
                <a:gd name="T75" fmla="*/ 764 h 1014"/>
                <a:gd name="T76" fmla="*/ 290 w 975"/>
                <a:gd name="T77" fmla="*/ 751 h 1014"/>
                <a:gd name="T78" fmla="*/ 316 w 975"/>
                <a:gd name="T79" fmla="*/ 737 h 1014"/>
                <a:gd name="T80" fmla="*/ 343 w 975"/>
                <a:gd name="T81" fmla="*/ 724 h 1014"/>
                <a:gd name="T82" fmla="*/ 356 w 975"/>
                <a:gd name="T83" fmla="*/ 711 h 1014"/>
                <a:gd name="T84" fmla="*/ 356 w 975"/>
                <a:gd name="T85" fmla="*/ 711 h 1014"/>
                <a:gd name="T86" fmla="*/ 356 w 975"/>
                <a:gd name="T87" fmla="*/ 711 h 1014"/>
                <a:gd name="T88" fmla="*/ 343 w 975"/>
                <a:gd name="T89" fmla="*/ 711 h 1014"/>
                <a:gd name="T90" fmla="*/ 343 w 975"/>
                <a:gd name="T91" fmla="*/ 711 h 1014"/>
                <a:gd name="T92" fmla="*/ 330 w 975"/>
                <a:gd name="T93" fmla="*/ 711 h 1014"/>
                <a:gd name="T94" fmla="*/ 330 w 975"/>
                <a:gd name="T95" fmla="*/ 711 h 1014"/>
                <a:gd name="T96" fmla="*/ 343 w 975"/>
                <a:gd name="T97" fmla="*/ 698 h 1014"/>
                <a:gd name="T98" fmla="*/ 330 w 975"/>
                <a:gd name="T99" fmla="*/ 803 h 1014"/>
                <a:gd name="T100" fmla="*/ 316 w 975"/>
                <a:gd name="T101" fmla="*/ 896 h 1014"/>
                <a:gd name="T102" fmla="*/ 316 w 975"/>
                <a:gd name="T103" fmla="*/ 975 h 1014"/>
                <a:gd name="T104" fmla="*/ 303 w 975"/>
                <a:gd name="T105" fmla="*/ 1014 h 1014"/>
                <a:gd name="T106" fmla="*/ 619 w 975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4"/>
                <a:gd name="T164" fmla="*/ 975 w 975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4">
                  <a:moveTo>
                    <a:pt x="619" y="1014"/>
                  </a:moveTo>
                  <a:lnTo>
                    <a:pt x="567" y="843"/>
                  </a:lnTo>
                  <a:lnTo>
                    <a:pt x="646" y="856"/>
                  </a:lnTo>
                  <a:lnTo>
                    <a:pt x="698" y="856"/>
                  </a:lnTo>
                  <a:lnTo>
                    <a:pt x="725" y="856"/>
                  </a:lnTo>
                  <a:lnTo>
                    <a:pt x="751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64" y="830"/>
                  </a:lnTo>
                  <a:lnTo>
                    <a:pt x="764" y="816"/>
                  </a:lnTo>
                  <a:lnTo>
                    <a:pt x="764" y="803"/>
                  </a:lnTo>
                  <a:lnTo>
                    <a:pt x="764" y="790"/>
                  </a:lnTo>
                  <a:lnTo>
                    <a:pt x="764" y="764"/>
                  </a:lnTo>
                  <a:lnTo>
                    <a:pt x="870" y="724"/>
                  </a:lnTo>
                  <a:lnTo>
                    <a:pt x="949" y="685"/>
                  </a:lnTo>
                  <a:lnTo>
                    <a:pt x="975" y="619"/>
                  </a:lnTo>
                  <a:lnTo>
                    <a:pt x="949" y="540"/>
                  </a:lnTo>
                  <a:lnTo>
                    <a:pt x="883" y="408"/>
                  </a:lnTo>
                  <a:lnTo>
                    <a:pt x="856" y="250"/>
                  </a:lnTo>
                  <a:lnTo>
                    <a:pt x="817" y="158"/>
                  </a:lnTo>
                  <a:lnTo>
                    <a:pt x="738" y="105"/>
                  </a:lnTo>
                  <a:lnTo>
                    <a:pt x="698" y="53"/>
                  </a:lnTo>
                  <a:lnTo>
                    <a:pt x="593" y="26"/>
                  </a:lnTo>
                  <a:lnTo>
                    <a:pt x="475" y="0"/>
                  </a:lnTo>
                  <a:lnTo>
                    <a:pt x="343" y="13"/>
                  </a:lnTo>
                  <a:lnTo>
                    <a:pt x="251" y="26"/>
                  </a:lnTo>
                  <a:lnTo>
                    <a:pt x="198" y="53"/>
                  </a:lnTo>
                  <a:lnTo>
                    <a:pt x="158" y="92"/>
                  </a:lnTo>
                  <a:lnTo>
                    <a:pt x="106" y="132"/>
                  </a:lnTo>
                  <a:lnTo>
                    <a:pt x="53" y="184"/>
                  </a:lnTo>
                  <a:lnTo>
                    <a:pt x="14" y="250"/>
                  </a:lnTo>
                  <a:lnTo>
                    <a:pt x="0" y="356"/>
                  </a:lnTo>
                  <a:lnTo>
                    <a:pt x="0" y="461"/>
                  </a:lnTo>
                  <a:lnTo>
                    <a:pt x="14" y="566"/>
                  </a:lnTo>
                  <a:lnTo>
                    <a:pt x="40" y="658"/>
                  </a:lnTo>
                  <a:lnTo>
                    <a:pt x="93" y="737"/>
                  </a:lnTo>
                  <a:lnTo>
                    <a:pt x="145" y="777"/>
                  </a:lnTo>
                  <a:lnTo>
                    <a:pt x="237" y="764"/>
                  </a:lnTo>
                  <a:lnTo>
                    <a:pt x="290" y="751"/>
                  </a:lnTo>
                  <a:lnTo>
                    <a:pt x="316" y="737"/>
                  </a:lnTo>
                  <a:lnTo>
                    <a:pt x="343" y="724"/>
                  </a:lnTo>
                  <a:lnTo>
                    <a:pt x="356" y="711"/>
                  </a:lnTo>
                  <a:lnTo>
                    <a:pt x="343" y="711"/>
                  </a:lnTo>
                  <a:lnTo>
                    <a:pt x="330" y="711"/>
                  </a:lnTo>
                  <a:lnTo>
                    <a:pt x="343" y="698"/>
                  </a:lnTo>
                  <a:lnTo>
                    <a:pt x="330" y="803"/>
                  </a:lnTo>
                  <a:lnTo>
                    <a:pt x="316" y="896"/>
                  </a:lnTo>
                  <a:lnTo>
                    <a:pt x="316" y="975"/>
                  </a:lnTo>
                  <a:lnTo>
                    <a:pt x="303" y="1014"/>
                  </a:lnTo>
                  <a:lnTo>
                    <a:pt x="619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15"/>
            <p:cNvSpPr>
              <a:spLocks/>
            </p:cNvSpPr>
            <p:nvPr/>
          </p:nvSpPr>
          <p:spPr bwMode="auto">
            <a:xfrm>
              <a:off x="2829" y="2816"/>
              <a:ext cx="22" cy="27"/>
            </a:xfrm>
            <a:custGeom>
              <a:avLst/>
              <a:gdLst>
                <a:gd name="T0" fmla="*/ 119 w 119"/>
                <a:gd name="T1" fmla="*/ 145 h 145"/>
                <a:gd name="T2" fmla="*/ 106 w 119"/>
                <a:gd name="T3" fmla="*/ 106 h 145"/>
                <a:gd name="T4" fmla="*/ 106 w 119"/>
                <a:gd name="T5" fmla="*/ 79 h 145"/>
                <a:gd name="T6" fmla="*/ 119 w 119"/>
                <a:gd name="T7" fmla="*/ 66 h 145"/>
                <a:gd name="T8" fmla="*/ 106 w 119"/>
                <a:gd name="T9" fmla="*/ 53 h 145"/>
                <a:gd name="T10" fmla="*/ 106 w 119"/>
                <a:gd name="T11" fmla="*/ 40 h 145"/>
                <a:gd name="T12" fmla="*/ 92 w 119"/>
                <a:gd name="T13" fmla="*/ 27 h 145"/>
                <a:gd name="T14" fmla="*/ 79 w 119"/>
                <a:gd name="T15" fmla="*/ 13 h 145"/>
                <a:gd name="T16" fmla="*/ 53 w 119"/>
                <a:gd name="T17" fmla="*/ 0 h 145"/>
                <a:gd name="T18" fmla="*/ 26 w 119"/>
                <a:gd name="T19" fmla="*/ 0 h 145"/>
                <a:gd name="T20" fmla="*/ 13 w 119"/>
                <a:gd name="T21" fmla="*/ 0 h 145"/>
                <a:gd name="T22" fmla="*/ 13 w 119"/>
                <a:gd name="T23" fmla="*/ 27 h 145"/>
                <a:gd name="T24" fmla="*/ 0 w 119"/>
                <a:gd name="T25" fmla="*/ 53 h 145"/>
                <a:gd name="T26" fmla="*/ 0 w 119"/>
                <a:gd name="T27" fmla="*/ 79 h 145"/>
                <a:gd name="T28" fmla="*/ 0 w 119"/>
                <a:gd name="T29" fmla="*/ 106 h 145"/>
                <a:gd name="T30" fmla="*/ 0 w 119"/>
                <a:gd name="T31" fmla="*/ 132 h 145"/>
                <a:gd name="T32" fmla="*/ 13 w 119"/>
                <a:gd name="T33" fmla="*/ 145 h 145"/>
                <a:gd name="T34" fmla="*/ 13 w 119"/>
                <a:gd name="T35" fmla="*/ 145 h 145"/>
                <a:gd name="T36" fmla="*/ 119 w 119"/>
                <a:gd name="T37" fmla="*/ 145 h 1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145"/>
                <a:gd name="T59" fmla="*/ 119 w 119"/>
                <a:gd name="T60" fmla="*/ 145 h 1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145">
                  <a:moveTo>
                    <a:pt x="119" y="145"/>
                  </a:moveTo>
                  <a:lnTo>
                    <a:pt x="106" y="106"/>
                  </a:lnTo>
                  <a:lnTo>
                    <a:pt x="106" y="79"/>
                  </a:lnTo>
                  <a:lnTo>
                    <a:pt x="119" y="66"/>
                  </a:lnTo>
                  <a:lnTo>
                    <a:pt x="106" y="53"/>
                  </a:lnTo>
                  <a:lnTo>
                    <a:pt x="106" y="40"/>
                  </a:lnTo>
                  <a:lnTo>
                    <a:pt x="92" y="27"/>
                  </a:lnTo>
                  <a:lnTo>
                    <a:pt x="79" y="13"/>
                  </a:lnTo>
                  <a:lnTo>
                    <a:pt x="53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27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6"/>
                  </a:lnTo>
                  <a:lnTo>
                    <a:pt x="0" y="132"/>
                  </a:lnTo>
                  <a:lnTo>
                    <a:pt x="13" y="145"/>
                  </a:lnTo>
                  <a:lnTo>
                    <a:pt x="119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16"/>
            <p:cNvSpPr>
              <a:spLocks/>
            </p:cNvSpPr>
            <p:nvPr/>
          </p:nvSpPr>
          <p:spPr bwMode="auto">
            <a:xfrm>
              <a:off x="2772" y="2668"/>
              <a:ext cx="151" cy="143"/>
            </a:xfrm>
            <a:custGeom>
              <a:avLst/>
              <a:gdLst>
                <a:gd name="T0" fmla="*/ 567 w 804"/>
                <a:gd name="T1" fmla="*/ 79 h 764"/>
                <a:gd name="T2" fmla="*/ 501 w 804"/>
                <a:gd name="T3" fmla="*/ 79 h 764"/>
                <a:gd name="T4" fmla="*/ 382 w 804"/>
                <a:gd name="T5" fmla="*/ 13 h 764"/>
                <a:gd name="T6" fmla="*/ 329 w 804"/>
                <a:gd name="T7" fmla="*/ 0 h 764"/>
                <a:gd name="T8" fmla="*/ 316 w 804"/>
                <a:gd name="T9" fmla="*/ 0 h 764"/>
                <a:gd name="T10" fmla="*/ 303 w 804"/>
                <a:gd name="T11" fmla="*/ 0 h 764"/>
                <a:gd name="T12" fmla="*/ 237 w 804"/>
                <a:gd name="T13" fmla="*/ 26 h 764"/>
                <a:gd name="T14" fmla="*/ 158 w 804"/>
                <a:gd name="T15" fmla="*/ 105 h 764"/>
                <a:gd name="T16" fmla="*/ 158 w 804"/>
                <a:gd name="T17" fmla="*/ 171 h 764"/>
                <a:gd name="T18" fmla="*/ 145 w 804"/>
                <a:gd name="T19" fmla="*/ 197 h 764"/>
                <a:gd name="T20" fmla="*/ 66 w 804"/>
                <a:gd name="T21" fmla="*/ 211 h 764"/>
                <a:gd name="T22" fmla="*/ 0 w 804"/>
                <a:gd name="T23" fmla="*/ 277 h 764"/>
                <a:gd name="T24" fmla="*/ 53 w 804"/>
                <a:gd name="T25" fmla="*/ 540 h 764"/>
                <a:gd name="T26" fmla="*/ 224 w 804"/>
                <a:gd name="T27" fmla="*/ 606 h 764"/>
                <a:gd name="T28" fmla="*/ 303 w 804"/>
                <a:gd name="T29" fmla="*/ 593 h 764"/>
                <a:gd name="T30" fmla="*/ 316 w 804"/>
                <a:gd name="T31" fmla="*/ 645 h 764"/>
                <a:gd name="T32" fmla="*/ 329 w 804"/>
                <a:gd name="T33" fmla="*/ 724 h 764"/>
                <a:gd name="T34" fmla="*/ 382 w 804"/>
                <a:gd name="T35" fmla="*/ 711 h 764"/>
                <a:gd name="T36" fmla="*/ 448 w 804"/>
                <a:gd name="T37" fmla="*/ 632 h 764"/>
                <a:gd name="T38" fmla="*/ 488 w 804"/>
                <a:gd name="T39" fmla="*/ 645 h 764"/>
                <a:gd name="T40" fmla="*/ 501 w 804"/>
                <a:gd name="T41" fmla="*/ 685 h 764"/>
                <a:gd name="T42" fmla="*/ 540 w 804"/>
                <a:gd name="T43" fmla="*/ 698 h 764"/>
                <a:gd name="T44" fmla="*/ 580 w 804"/>
                <a:gd name="T45" fmla="*/ 711 h 764"/>
                <a:gd name="T46" fmla="*/ 593 w 804"/>
                <a:gd name="T47" fmla="*/ 698 h 764"/>
                <a:gd name="T48" fmla="*/ 606 w 804"/>
                <a:gd name="T49" fmla="*/ 658 h 764"/>
                <a:gd name="T50" fmla="*/ 540 w 804"/>
                <a:gd name="T51" fmla="*/ 619 h 764"/>
                <a:gd name="T52" fmla="*/ 488 w 804"/>
                <a:gd name="T53" fmla="*/ 579 h 764"/>
                <a:gd name="T54" fmla="*/ 567 w 804"/>
                <a:gd name="T55" fmla="*/ 527 h 764"/>
                <a:gd name="T56" fmla="*/ 632 w 804"/>
                <a:gd name="T57" fmla="*/ 514 h 764"/>
                <a:gd name="T58" fmla="*/ 632 w 804"/>
                <a:gd name="T59" fmla="*/ 527 h 764"/>
                <a:gd name="T60" fmla="*/ 685 w 804"/>
                <a:gd name="T61" fmla="*/ 553 h 764"/>
                <a:gd name="T62" fmla="*/ 738 w 804"/>
                <a:gd name="T63" fmla="*/ 606 h 764"/>
                <a:gd name="T64" fmla="*/ 738 w 804"/>
                <a:gd name="T65" fmla="*/ 606 h 764"/>
                <a:gd name="T66" fmla="*/ 777 w 804"/>
                <a:gd name="T67" fmla="*/ 553 h 764"/>
                <a:gd name="T68" fmla="*/ 804 w 804"/>
                <a:gd name="T69" fmla="*/ 474 h 764"/>
                <a:gd name="T70" fmla="*/ 764 w 804"/>
                <a:gd name="T71" fmla="*/ 448 h 764"/>
                <a:gd name="T72" fmla="*/ 738 w 804"/>
                <a:gd name="T73" fmla="*/ 435 h 764"/>
                <a:gd name="T74" fmla="*/ 711 w 804"/>
                <a:gd name="T75" fmla="*/ 342 h 764"/>
                <a:gd name="T76" fmla="*/ 672 w 804"/>
                <a:gd name="T77" fmla="*/ 290 h 764"/>
                <a:gd name="T78" fmla="*/ 646 w 804"/>
                <a:gd name="T79" fmla="*/ 356 h 764"/>
                <a:gd name="T80" fmla="*/ 606 w 804"/>
                <a:gd name="T81" fmla="*/ 474 h 764"/>
                <a:gd name="T82" fmla="*/ 553 w 804"/>
                <a:gd name="T83" fmla="*/ 514 h 764"/>
                <a:gd name="T84" fmla="*/ 527 w 804"/>
                <a:gd name="T85" fmla="*/ 500 h 764"/>
                <a:gd name="T86" fmla="*/ 474 w 804"/>
                <a:gd name="T87" fmla="*/ 487 h 764"/>
                <a:gd name="T88" fmla="*/ 448 w 804"/>
                <a:gd name="T89" fmla="*/ 461 h 764"/>
                <a:gd name="T90" fmla="*/ 527 w 804"/>
                <a:gd name="T91" fmla="*/ 421 h 764"/>
                <a:gd name="T92" fmla="*/ 580 w 804"/>
                <a:gd name="T93" fmla="*/ 408 h 764"/>
                <a:gd name="T94" fmla="*/ 567 w 804"/>
                <a:gd name="T95" fmla="*/ 382 h 764"/>
                <a:gd name="T96" fmla="*/ 567 w 804"/>
                <a:gd name="T97" fmla="*/ 263 h 764"/>
                <a:gd name="T98" fmla="*/ 593 w 804"/>
                <a:gd name="T99" fmla="*/ 197 h 764"/>
                <a:gd name="T100" fmla="*/ 659 w 804"/>
                <a:gd name="T101" fmla="*/ 211 h 764"/>
                <a:gd name="T102" fmla="*/ 698 w 804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4"/>
                <a:gd name="T157" fmla="*/ 0 h 764"/>
                <a:gd name="T158" fmla="*/ 804 w 804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4" h="764">
                  <a:moveTo>
                    <a:pt x="698" y="158"/>
                  </a:moveTo>
                  <a:lnTo>
                    <a:pt x="619" y="105"/>
                  </a:lnTo>
                  <a:lnTo>
                    <a:pt x="567" y="79"/>
                  </a:lnTo>
                  <a:lnTo>
                    <a:pt x="540" y="79"/>
                  </a:lnTo>
                  <a:lnTo>
                    <a:pt x="527" y="79"/>
                  </a:lnTo>
                  <a:lnTo>
                    <a:pt x="501" y="79"/>
                  </a:lnTo>
                  <a:lnTo>
                    <a:pt x="461" y="66"/>
                  </a:lnTo>
                  <a:lnTo>
                    <a:pt x="422" y="39"/>
                  </a:lnTo>
                  <a:lnTo>
                    <a:pt x="382" y="13"/>
                  </a:lnTo>
                  <a:lnTo>
                    <a:pt x="356" y="13"/>
                  </a:lnTo>
                  <a:lnTo>
                    <a:pt x="343" y="0"/>
                  </a:lnTo>
                  <a:lnTo>
                    <a:pt x="329" y="0"/>
                  </a:lnTo>
                  <a:lnTo>
                    <a:pt x="316" y="0"/>
                  </a:lnTo>
                  <a:lnTo>
                    <a:pt x="303" y="0"/>
                  </a:lnTo>
                  <a:lnTo>
                    <a:pt x="290" y="0"/>
                  </a:lnTo>
                  <a:lnTo>
                    <a:pt x="264" y="13"/>
                  </a:lnTo>
                  <a:lnTo>
                    <a:pt x="237" y="26"/>
                  </a:lnTo>
                  <a:lnTo>
                    <a:pt x="211" y="53"/>
                  </a:lnTo>
                  <a:lnTo>
                    <a:pt x="171" y="79"/>
                  </a:lnTo>
                  <a:lnTo>
                    <a:pt x="158" y="105"/>
                  </a:lnTo>
                  <a:lnTo>
                    <a:pt x="158" y="132"/>
                  </a:lnTo>
                  <a:lnTo>
                    <a:pt x="158" y="145"/>
                  </a:lnTo>
                  <a:lnTo>
                    <a:pt x="158" y="171"/>
                  </a:lnTo>
                  <a:lnTo>
                    <a:pt x="158" y="184"/>
                  </a:lnTo>
                  <a:lnTo>
                    <a:pt x="145" y="197"/>
                  </a:lnTo>
                  <a:lnTo>
                    <a:pt x="119" y="197"/>
                  </a:lnTo>
                  <a:lnTo>
                    <a:pt x="92" y="197"/>
                  </a:lnTo>
                  <a:lnTo>
                    <a:pt x="66" y="211"/>
                  </a:lnTo>
                  <a:lnTo>
                    <a:pt x="40" y="224"/>
                  </a:lnTo>
                  <a:lnTo>
                    <a:pt x="13" y="250"/>
                  </a:lnTo>
                  <a:lnTo>
                    <a:pt x="0" y="277"/>
                  </a:lnTo>
                  <a:lnTo>
                    <a:pt x="0" y="303"/>
                  </a:lnTo>
                  <a:lnTo>
                    <a:pt x="27" y="435"/>
                  </a:lnTo>
                  <a:lnTo>
                    <a:pt x="53" y="540"/>
                  </a:lnTo>
                  <a:lnTo>
                    <a:pt x="92" y="606"/>
                  </a:lnTo>
                  <a:lnTo>
                    <a:pt x="145" y="619"/>
                  </a:lnTo>
                  <a:lnTo>
                    <a:pt x="224" y="606"/>
                  </a:lnTo>
                  <a:lnTo>
                    <a:pt x="264" y="593"/>
                  </a:lnTo>
                  <a:lnTo>
                    <a:pt x="277" y="579"/>
                  </a:lnTo>
                  <a:lnTo>
                    <a:pt x="303" y="593"/>
                  </a:lnTo>
                  <a:lnTo>
                    <a:pt x="316" y="606"/>
                  </a:lnTo>
                  <a:lnTo>
                    <a:pt x="316" y="619"/>
                  </a:lnTo>
                  <a:lnTo>
                    <a:pt x="316" y="645"/>
                  </a:lnTo>
                  <a:lnTo>
                    <a:pt x="329" y="672"/>
                  </a:lnTo>
                  <a:lnTo>
                    <a:pt x="329" y="698"/>
                  </a:lnTo>
                  <a:lnTo>
                    <a:pt x="329" y="724"/>
                  </a:lnTo>
                  <a:lnTo>
                    <a:pt x="329" y="737"/>
                  </a:lnTo>
                  <a:lnTo>
                    <a:pt x="343" y="764"/>
                  </a:lnTo>
                  <a:lnTo>
                    <a:pt x="382" y="711"/>
                  </a:lnTo>
                  <a:lnTo>
                    <a:pt x="409" y="672"/>
                  </a:lnTo>
                  <a:lnTo>
                    <a:pt x="435" y="645"/>
                  </a:lnTo>
                  <a:lnTo>
                    <a:pt x="448" y="632"/>
                  </a:lnTo>
                  <a:lnTo>
                    <a:pt x="474" y="632"/>
                  </a:lnTo>
                  <a:lnTo>
                    <a:pt x="488" y="645"/>
                  </a:lnTo>
                  <a:lnTo>
                    <a:pt x="501" y="658"/>
                  </a:lnTo>
                  <a:lnTo>
                    <a:pt x="501" y="672"/>
                  </a:lnTo>
                  <a:lnTo>
                    <a:pt x="501" y="685"/>
                  </a:lnTo>
                  <a:lnTo>
                    <a:pt x="514" y="698"/>
                  </a:lnTo>
                  <a:lnTo>
                    <a:pt x="540" y="698"/>
                  </a:lnTo>
                  <a:lnTo>
                    <a:pt x="553" y="711"/>
                  </a:lnTo>
                  <a:lnTo>
                    <a:pt x="567" y="711"/>
                  </a:lnTo>
                  <a:lnTo>
                    <a:pt x="580" y="711"/>
                  </a:lnTo>
                  <a:lnTo>
                    <a:pt x="593" y="698"/>
                  </a:lnTo>
                  <a:lnTo>
                    <a:pt x="606" y="685"/>
                  </a:lnTo>
                  <a:lnTo>
                    <a:pt x="619" y="658"/>
                  </a:lnTo>
                  <a:lnTo>
                    <a:pt x="606" y="658"/>
                  </a:lnTo>
                  <a:lnTo>
                    <a:pt x="593" y="645"/>
                  </a:lnTo>
                  <a:lnTo>
                    <a:pt x="567" y="632"/>
                  </a:lnTo>
                  <a:lnTo>
                    <a:pt x="540" y="619"/>
                  </a:lnTo>
                  <a:lnTo>
                    <a:pt x="527" y="606"/>
                  </a:lnTo>
                  <a:lnTo>
                    <a:pt x="501" y="593"/>
                  </a:lnTo>
                  <a:lnTo>
                    <a:pt x="488" y="579"/>
                  </a:lnTo>
                  <a:lnTo>
                    <a:pt x="501" y="566"/>
                  </a:lnTo>
                  <a:lnTo>
                    <a:pt x="514" y="553"/>
                  </a:lnTo>
                  <a:lnTo>
                    <a:pt x="567" y="527"/>
                  </a:lnTo>
                  <a:lnTo>
                    <a:pt x="593" y="514"/>
                  </a:lnTo>
                  <a:lnTo>
                    <a:pt x="619" y="514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46" y="527"/>
                  </a:lnTo>
                  <a:lnTo>
                    <a:pt x="659" y="540"/>
                  </a:lnTo>
                  <a:lnTo>
                    <a:pt x="685" y="553"/>
                  </a:lnTo>
                  <a:lnTo>
                    <a:pt x="711" y="579"/>
                  </a:lnTo>
                  <a:lnTo>
                    <a:pt x="725" y="593"/>
                  </a:lnTo>
                  <a:lnTo>
                    <a:pt x="738" y="606"/>
                  </a:lnTo>
                  <a:lnTo>
                    <a:pt x="738" y="619"/>
                  </a:lnTo>
                  <a:lnTo>
                    <a:pt x="738" y="606"/>
                  </a:lnTo>
                  <a:lnTo>
                    <a:pt x="751" y="593"/>
                  </a:lnTo>
                  <a:lnTo>
                    <a:pt x="764" y="579"/>
                  </a:lnTo>
                  <a:lnTo>
                    <a:pt x="777" y="553"/>
                  </a:lnTo>
                  <a:lnTo>
                    <a:pt x="790" y="527"/>
                  </a:lnTo>
                  <a:lnTo>
                    <a:pt x="804" y="500"/>
                  </a:lnTo>
                  <a:lnTo>
                    <a:pt x="804" y="474"/>
                  </a:lnTo>
                  <a:lnTo>
                    <a:pt x="790" y="448"/>
                  </a:lnTo>
                  <a:lnTo>
                    <a:pt x="790" y="435"/>
                  </a:lnTo>
                  <a:lnTo>
                    <a:pt x="764" y="448"/>
                  </a:lnTo>
                  <a:lnTo>
                    <a:pt x="738" y="448"/>
                  </a:lnTo>
                  <a:lnTo>
                    <a:pt x="738" y="435"/>
                  </a:lnTo>
                  <a:lnTo>
                    <a:pt x="725" y="395"/>
                  </a:lnTo>
                  <a:lnTo>
                    <a:pt x="725" y="369"/>
                  </a:lnTo>
                  <a:lnTo>
                    <a:pt x="711" y="342"/>
                  </a:lnTo>
                  <a:lnTo>
                    <a:pt x="698" y="316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303"/>
                  </a:lnTo>
                  <a:lnTo>
                    <a:pt x="646" y="356"/>
                  </a:lnTo>
                  <a:lnTo>
                    <a:pt x="632" y="395"/>
                  </a:lnTo>
                  <a:lnTo>
                    <a:pt x="619" y="435"/>
                  </a:lnTo>
                  <a:lnTo>
                    <a:pt x="606" y="474"/>
                  </a:lnTo>
                  <a:lnTo>
                    <a:pt x="593" y="500"/>
                  </a:lnTo>
                  <a:lnTo>
                    <a:pt x="580" y="514"/>
                  </a:lnTo>
                  <a:lnTo>
                    <a:pt x="553" y="514"/>
                  </a:lnTo>
                  <a:lnTo>
                    <a:pt x="527" y="500"/>
                  </a:lnTo>
                  <a:lnTo>
                    <a:pt x="514" y="500"/>
                  </a:lnTo>
                  <a:lnTo>
                    <a:pt x="488" y="500"/>
                  </a:lnTo>
                  <a:lnTo>
                    <a:pt x="474" y="487"/>
                  </a:lnTo>
                  <a:lnTo>
                    <a:pt x="461" y="474"/>
                  </a:lnTo>
                  <a:lnTo>
                    <a:pt x="448" y="474"/>
                  </a:lnTo>
                  <a:lnTo>
                    <a:pt x="448" y="461"/>
                  </a:lnTo>
                  <a:lnTo>
                    <a:pt x="461" y="448"/>
                  </a:lnTo>
                  <a:lnTo>
                    <a:pt x="488" y="435"/>
                  </a:lnTo>
                  <a:lnTo>
                    <a:pt x="527" y="421"/>
                  </a:lnTo>
                  <a:lnTo>
                    <a:pt x="553" y="408"/>
                  </a:lnTo>
                  <a:lnTo>
                    <a:pt x="567" y="408"/>
                  </a:lnTo>
                  <a:lnTo>
                    <a:pt x="580" y="408"/>
                  </a:lnTo>
                  <a:lnTo>
                    <a:pt x="580" y="395"/>
                  </a:lnTo>
                  <a:lnTo>
                    <a:pt x="567" y="382"/>
                  </a:lnTo>
                  <a:lnTo>
                    <a:pt x="567" y="356"/>
                  </a:lnTo>
                  <a:lnTo>
                    <a:pt x="567" y="316"/>
                  </a:lnTo>
                  <a:lnTo>
                    <a:pt x="567" y="263"/>
                  </a:lnTo>
                  <a:lnTo>
                    <a:pt x="567" y="237"/>
                  </a:lnTo>
                  <a:lnTo>
                    <a:pt x="580" y="211"/>
                  </a:lnTo>
                  <a:lnTo>
                    <a:pt x="593" y="197"/>
                  </a:lnTo>
                  <a:lnTo>
                    <a:pt x="606" y="197"/>
                  </a:lnTo>
                  <a:lnTo>
                    <a:pt x="632" y="211"/>
                  </a:lnTo>
                  <a:lnTo>
                    <a:pt x="659" y="211"/>
                  </a:lnTo>
                  <a:lnTo>
                    <a:pt x="685" y="211"/>
                  </a:lnTo>
                  <a:lnTo>
                    <a:pt x="698" y="197"/>
                  </a:lnTo>
                  <a:lnTo>
                    <a:pt x="698" y="184"/>
                  </a:lnTo>
                  <a:lnTo>
                    <a:pt x="698" y="171"/>
                  </a:lnTo>
                  <a:lnTo>
                    <a:pt x="698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17"/>
            <p:cNvSpPr>
              <a:spLocks/>
            </p:cNvSpPr>
            <p:nvPr/>
          </p:nvSpPr>
          <p:spPr bwMode="auto">
            <a:xfrm>
              <a:off x="2565" y="2658"/>
              <a:ext cx="183" cy="190"/>
            </a:xfrm>
            <a:custGeom>
              <a:avLst/>
              <a:gdLst>
                <a:gd name="T0" fmla="*/ 632 w 975"/>
                <a:gd name="T1" fmla="*/ 1014 h 1014"/>
                <a:gd name="T2" fmla="*/ 579 w 975"/>
                <a:gd name="T3" fmla="*/ 843 h 1014"/>
                <a:gd name="T4" fmla="*/ 645 w 975"/>
                <a:gd name="T5" fmla="*/ 843 h 1014"/>
                <a:gd name="T6" fmla="*/ 698 w 975"/>
                <a:gd name="T7" fmla="*/ 843 h 1014"/>
                <a:gd name="T8" fmla="*/ 737 w 975"/>
                <a:gd name="T9" fmla="*/ 843 h 1014"/>
                <a:gd name="T10" fmla="*/ 764 w 975"/>
                <a:gd name="T11" fmla="*/ 843 h 1014"/>
                <a:gd name="T12" fmla="*/ 777 w 975"/>
                <a:gd name="T13" fmla="*/ 843 h 1014"/>
                <a:gd name="T14" fmla="*/ 777 w 975"/>
                <a:gd name="T15" fmla="*/ 843 h 1014"/>
                <a:gd name="T16" fmla="*/ 777 w 975"/>
                <a:gd name="T17" fmla="*/ 830 h 1014"/>
                <a:gd name="T18" fmla="*/ 777 w 975"/>
                <a:gd name="T19" fmla="*/ 817 h 1014"/>
                <a:gd name="T20" fmla="*/ 764 w 975"/>
                <a:gd name="T21" fmla="*/ 804 h 1014"/>
                <a:gd name="T22" fmla="*/ 764 w 975"/>
                <a:gd name="T23" fmla="*/ 790 h 1014"/>
                <a:gd name="T24" fmla="*/ 777 w 975"/>
                <a:gd name="T25" fmla="*/ 764 h 1014"/>
                <a:gd name="T26" fmla="*/ 882 w 975"/>
                <a:gd name="T27" fmla="*/ 725 h 1014"/>
                <a:gd name="T28" fmla="*/ 948 w 975"/>
                <a:gd name="T29" fmla="*/ 685 h 1014"/>
                <a:gd name="T30" fmla="*/ 975 w 975"/>
                <a:gd name="T31" fmla="*/ 619 h 1014"/>
                <a:gd name="T32" fmla="*/ 961 w 975"/>
                <a:gd name="T33" fmla="*/ 540 h 1014"/>
                <a:gd name="T34" fmla="*/ 895 w 975"/>
                <a:gd name="T35" fmla="*/ 409 h 1014"/>
                <a:gd name="T36" fmla="*/ 869 w 975"/>
                <a:gd name="T37" fmla="*/ 250 h 1014"/>
                <a:gd name="T38" fmla="*/ 816 w 975"/>
                <a:gd name="T39" fmla="*/ 145 h 1014"/>
                <a:gd name="T40" fmla="*/ 751 w 975"/>
                <a:gd name="T41" fmla="*/ 106 h 1014"/>
                <a:gd name="T42" fmla="*/ 698 w 975"/>
                <a:gd name="T43" fmla="*/ 53 h 1014"/>
                <a:gd name="T44" fmla="*/ 606 w 975"/>
                <a:gd name="T45" fmla="*/ 13 h 1014"/>
                <a:gd name="T46" fmla="*/ 487 w 975"/>
                <a:gd name="T47" fmla="*/ 0 h 1014"/>
                <a:gd name="T48" fmla="*/ 355 w 975"/>
                <a:gd name="T49" fmla="*/ 0 h 1014"/>
                <a:gd name="T50" fmla="*/ 250 w 975"/>
                <a:gd name="T51" fmla="*/ 27 h 1014"/>
                <a:gd name="T52" fmla="*/ 197 w 975"/>
                <a:gd name="T53" fmla="*/ 53 h 1014"/>
                <a:gd name="T54" fmla="*/ 171 w 975"/>
                <a:gd name="T55" fmla="*/ 92 h 1014"/>
                <a:gd name="T56" fmla="*/ 118 w 975"/>
                <a:gd name="T57" fmla="*/ 132 h 1014"/>
                <a:gd name="T58" fmla="*/ 53 w 975"/>
                <a:gd name="T59" fmla="*/ 185 h 1014"/>
                <a:gd name="T60" fmla="*/ 13 w 975"/>
                <a:gd name="T61" fmla="*/ 250 h 1014"/>
                <a:gd name="T62" fmla="*/ 0 w 975"/>
                <a:gd name="T63" fmla="*/ 356 h 1014"/>
                <a:gd name="T64" fmla="*/ 13 w 975"/>
                <a:gd name="T65" fmla="*/ 461 h 1014"/>
                <a:gd name="T66" fmla="*/ 26 w 975"/>
                <a:gd name="T67" fmla="*/ 567 h 1014"/>
                <a:gd name="T68" fmla="*/ 53 w 975"/>
                <a:gd name="T69" fmla="*/ 659 h 1014"/>
                <a:gd name="T70" fmla="*/ 92 w 975"/>
                <a:gd name="T71" fmla="*/ 738 h 1014"/>
                <a:gd name="T72" fmla="*/ 158 w 975"/>
                <a:gd name="T73" fmla="*/ 777 h 1014"/>
                <a:gd name="T74" fmla="*/ 250 w 975"/>
                <a:gd name="T75" fmla="*/ 764 h 1014"/>
                <a:gd name="T76" fmla="*/ 303 w 975"/>
                <a:gd name="T77" fmla="*/ 751 h 1014"/>
                <a:gd name="T78" fmla="*/ 329 w 975"/>
                <a:gd name="T79" fmla="*/ 738 h 1014"/>
                <a:gd name="T80" fmla="*/ 355 w 975"/>
                <a:gd name="T81" fmla="*/ 725 h 1014"/>
                <a:gd name="T82" fmla="*/ 355 w 975"/>
                <a:gd name="T83" fmla="*/ 711 h 1014"/>
                <a:gd name="T84" fmla="*/ 355 w 975"/>
                <a:gd name="T85" fmla="*/ 711 h 1014"/>
                <a:gd name="T86" fmla="*/ 355 w 975"/>
                <a:gd name="T87" fmla="*/ 711 h 1014"/>
                <a:gd name="T88" fmla="*/ 355 w 975"/>
                <a:gd name="T89" fmla="*/ 711 h 1014"/>
                <a:gd name="T90" fmla="*/ 342 w 975"/>
                <a:gd name="T91" fmla="*/ 711 h 1014"/>
                <a:gd name="T92" fmla="*/ 342 w 975"/>
                <a:gd name="T93" fmla="*/ 711 h 1014"/>
                <a:gd name="T94" fmla="*/ 342 w 975"/>
                <a:gd name="T95" fmla="*/ 698 h 1014"/>
                <a:gd name="T96" fmla="*/ 342 w 975"/>
                <a:gd name="T97" fmla="*/ 698 h 1014"/>
                <a:gd name="T98" fmla="*/ 342 w 975"/>
                <a:gd name="T99" fmla="*/ 790 h 1014"/>
                <a:gd name="T100" fmla="*/ 329 w 975"/>
                <a:gd name="T101" fmla="*/ 896 h 1014"/>
                <a:gd name="T102" fmla="*/ 316 w 975"/>
                <a:gd name="T103" fmla="*/ 975 h 1014"/>
                <a:gd name="T104" fmla="*/ 316 w 975"/>
                <a:gd name="T105" fmla="*/ 1014 h 1014"/>
                <a:gd name="T106" fmla="*/ 632 w 975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4"/>
                <a:gd name="T164" fmla="*/ 975 w 975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4">
                  <a:moveTo>
                    <a:pt x="632" y="1014"/>
                  </a:moveTo>
                  <a:lnTo>
                    <a:pt x="579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7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77" y="830"/>
                  </a:lnTo>
                  <a:lnTo>
                    <a:pt x="777" y="817"/>
                  </a:lnTo>
                  <a:lnTo>
                    <a:pt x="764" y="804"/>
                  </a:lnTo>
                  <a:lnTo>
                    <a:pt x="764" y="790"/>
                  </a:lnTo>
                  <a:lnTo>
                    <a:pt x="777" y="764"/>
                  </a:lnTo>
                  <a:lnTo>
                    <a:pt x="882" y="725"/>
                  </a:lnTo>
                  <a:lnTo>
                    <a:pt x="948" y="685"/>
                  </a:lnTo>
                  <a:lnTo>
                    <a:pt x="975" y="619"/>
                  </a:lnTo>
                  <a:lnTo>
                    <a:pt x="961" y="540"/>
                  </a:lnTo>
                  <a:lnTo>
                    <a:pt x="895" y="409"/>
                  </a:lnTo>
                  <a:lnTo>
                    <a:pt x="869" y="250"/>
                  </a:lnTo>
                  <a:lnTo>
                    <a:pt x="816" y="145"/>
                  </a:lnTo>
                  <a:lnTo>
                    <a:pt x="751" y="106"/>
                  </a:lnTo>
                  <a:lnTo>
                    <a:pt x="698" y="53"/>
                  </a:lnTo>
                  <a:lnTo>
                    <a:pt x="606" y="13"/>
                  </a:lnTo>
                  <a:lnTo>
                    <a:pt x="487" y="0"/>
                  </a:lnTo>
                  <a:lnTo>
                    <a:pt x="355" y="0"/>
                  </a:lnTo>
                  <a:lnTo>
                    <a:pt x="250" y="27"/>
                  </a:lnTo>
                  <a:lnTo>
                    <a:pt x="197" y="53"/>
                  </a:lnTo>
                  <a:lnTo>
                    <a:pt x="171" y="92"/>
                  </a:lnTo>
                  <a:lnTo>
                    <a:pt x="118" y="132"/>
                  </a:lnTo>
                  <a:lnTo>
                    <a:pt x="53" y="185"/>
                  </a:lnTo>
                  <a:lnTo>
                    <a:pt x="13" y="250"/>
                  </a:lnTo>
                  <a:lnTo>
                    <a:pt x="0" y="356"/>
                  </a:lnTo>
                  <a:lnTo>
                    <a:pt x="13" y="461"/>
                  </a:lnTo>
                  <a:lnTo>
                    <a:pt x="26" y="567"/>
                  </a:lnTo>
                  <a:lnTo>
                    <a:pt x="53" y="659"/>
                  </a:lnTo>
                  <a:lnTo>
                    <a:pt x="92" y="738"/>
                  </a:lnTo>
                  <a:lnTo>
                    <a:pt x="158" y="777"/>
                  </a:lnTo>
                  <a:lnTo>
                    <a:pt x="250" y="764"/>
                  </a:lnTo>
                  <a:lnTo>
                    <a:pt x="303" y="751"/>
                  </a:lnTo>
                  <a:lnTo>
                    <a:pt x="329" y="738"/>
                  </a:lnTo>
                  <a:lnTo>
                    <a:pt x="355" y="725"/>
                  </a:lnTo>
                  <a:lnTo>
                    <a:pt x="355" y="711"/>
                  </a:lnTo>
                  <a:lnTo>
                    <a:pt x="342" y="711"/>
                  </a:lnTo>
                  <a:lnTo>
                    <a:pt x="342" y="698"/>
                  </a:lnTo>
                  <a:lnTo>
                    <a:pt x="342" y="790"/>
                  </a:lnTo>
                  <a:lnTo>
                    <a:pt x="329" y="896"/>
                  </a:lnTo>
                  <a:lnTo>
                    <a:pt x="316" y="975"/>
                  </a:lnTo>
                  <a:lnTo>
                    <a:pt x="316" y="1014"/>
                  </a:lnTo>
                  <a:lnTo>
                    <a:pt x="632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18"/>
            <p:cNvSpPr>
              <a:spLocks/>
            </p:cNvSpPr>
            <p:nvPr/>
          </p:nvSpPr>
          <p:spPr bwMode="auto">
            <a:xfrm>
              <a:off x="2636" y="2821"/>
              <a:ext cx="20" cy="27"/>
            </a:xfrm>
            <a:custGeom>
              <a:avLst/>
              <a:gdLst>
                <a:gd name="T0" fmla="*/ 105 w 105"/>
                <a:gd name="T1" fmla="*/ 144 h 144"/>
                <a:gd name="T2" fmla="*/ 105 w 105"/>
                <a:gd name="T3" fmla="*/ 105 h 144"/>
                <a:gd name="T4" fmla="*/ 105 w 105"/>
                <a:gd name="T5" fmla="*/ 79 h 144"/>
                <a:gd name="T6" fmla="*/ 105 w 105"/>
                <a:gd name="T7" fmla="*/ 52 h 144"/>
                <a:gd name="T8" fmla="*/ 105 w 105"/>
                <a:gd name="T9" fmla="*/ 52 h 144"/>
                <a:gd name="T10" fmla="*/ 105 w 105"/>
                <a:gd name="T11" fmla="*/ 39 h 144"/>
                <a:gd name="T12" fmla="*/ 92 w 105"/>
                <a:gd name="T13" fmla="*/ 26 h 144"/>
                <a:gd name="T14" fmla="*/ 66 w 105"/>
                <a:gd name="T15" fmla="*/ 13 h 144"/>
                <a:gd name="T16" fmla="*/ 39 w 105"/>
                <a:gd name="T17" fmla="*/ 0 h 144"/>
                <a:gd name="T18" fmla="*/ 26 w 105"/>
                <a:gd name="T19" fmla="*/ 0 h 144"/>
                <a:gd name="T20" fmla="*/ 13 w 105"/>
                <a:gd name="T21" fmla="*/ 0 h 144"/>
                <a:gd name="T22" fmla="*/ 0 w 105"/>
                <a:gd name="T23" fmla="*/ 26 h 144"/>
                <a:gd name="T24" fmla="*/ 0 w 105"/>
                <a:gd name="T25" fmla="*/ 52 h 144"/>
                <a:gd name="T26" fmla="*/ 0 w 105"/>
                <a:gd name="T27" fmla="*/ 79 h 144"/>
                <a:gd name="T28" fmla="*/ 0 w 105"/>
                <a:gd name="T29" fmla="*/ 105 h 144"/>
                <a:gd name="T30" fmla="*/ 0 w 105"/>
                <a:gd name="T31" fmla="*/ 118 h 144"/>
                <a:gd name="T32" fmla="*/ 0 w 105"/>
                <a:gd name="T33" fmla="*/ 144 h 144"/>
                <a:gd name="T34" fmla="*/ 0 w 105"/>
                <a:gd name="T35" fmla="*/ 144 h 144"/>
                <a:gd name="T36" fmla="*/ 105 w 105"/>
                <a:gd name="T37" fmla="*/ 144 h 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44"/>
                <a:gd name="T59" fmla="*/ 105 w 105"/>
                <a:gd name="T60" fmla="*/ 144 h 1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44">
                  <a:moveTo>
                    <a:pt x="105" y="144"/>
                  </a:moveTo>
                  <a:lnTo>
                    <a:pt x="105" y="105"/>
                  </a:lnTo>
                  <a:lnTo>
                    <a:pt x="105" y="79"/>
                  </a:lnTo>
                  <a:lnTo>
                    <a:pt x="105" y="52"/>
                  </a:lnTo>
                  <a:lnTo>
                    <a:pt x="105" y="39"/>
                  </a:lnTo>
                  <a:lnTo>
                    <a:pt x="92" y="26"/>
                  </a:lnTo>
                  <a:lnTo>
                    <a:pt x="66" y="13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44"/>
                  </a:lnTo>
                  <a:lnTo>
                    <a:pt x="105" y="1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19"/>
            <p:cNvSpPr>
              <a:spLocks/>
            </p:cNvSpPr>
            <p:nvPr/>
          </p:nvSpPr>
          <p:spPr bwMode="auto">
            <a:xfrm>
              <a:off x="2580" y="2671"/>
              <a:ext cx="148" cy="143"/>
            </a:xfrm>
            <a:custGeom>
              <a:avLst/>
              <a:gdLst>
                <a:gd name="T0" fmla="*/ 566 w 790"/>
                <a:gd name="T1" fmla="*/ 92 h 764"/>
                <a:gd name="T2" fmla="*/ 500 w 790"/>
                <a:gd name="T3" fmla="*/ 92 h 764"/>
                <a:gd name="T4" fmla="*/ 382 w 790"/>
                <a:gd name="T5" fmla="*/ 26 h 764"/>
                <a:gd name="T6" fmla="*/ 329 w 790"/>
                <a:gd name="T7" fmla="*/ 13 h 764"/>
                <a:gd name="T8" fmla="*/ 316 w 790"/>
                <a:gd name="T9" fmla="*/ 13 h 764"/>
                <a:gd name="T10" fmla="*/ 303 w 790"/>
                <a:gd name="T11" fmla="*/ 0 h 764"/>
                <a:gd name="T12" fmla="*/ 237 w 790"/>
                <a:gd name="T13" fmla="*/ 40 h 764"/>
                <a:gd name="T14" fmla="*/ 158 w 790"/>
                <a:gd name="T15" fmla="*/ 119 h 764"/>
                <a:gd name="T16" fmla="*/ 158 w 790"/>
                <a:gd name="T17" fmla="*/ 171 h 764"/>
                <a:gd name="T18" fmla="*/ 132 w 790"/>
                <a:gd name="T19" fmla="*/ 211 h 764"/>
                <a:gd name="T20" fmla="*/ 66 w 790"/>
                <a:gd name="T21" fmla="*/ 224 h 764"/>
                <a:gd name="T22" fmla="*/ 0 w 790"/>
                <a:gd name="T23" fmla="*/ 290 h 764"/>
                <a:gd name="T24" fmla="*/ 53 w 790"/>
                <a:gd name="T25" fmla="*/ 553 h 764"/>
                <a:gd name="T26" fmla="*/ 224 w 790"/>
                <a:gd name="T27" fmla="*/ 606 h 764"/>
                <a:gd name="T28" fmla="*/ 290 w 790"/>
                <a:gd name="T29" fmla="*/ 606 h 764"/>
                <a:gd name="T30" fmla="*/ 316 w 790"/>
                <a:gd name="T31" fmla="*/ 659 h 764"/>
                <a:gd name="T32" fmla="*/ 329 w 790"/>
                <a:gd name="T33" fmla="*/ 738 h 764"/>
                <a:gd name="T34" fmla="*/ 369 w 790"/>
                <a:gd name="T35" fmla="*/ 724 h 764"/>
                <a:gd name="T36" fmla="*/ 448 w 790"/>
                <a:gd name="T37" fmla="*/ 645 h 764"/>
                <a:gd name="T38" fmla="*/ 487 w 790"/>
                <a:gd name="T39" fmla="*/ 659 h 764"/>
                <a:gd name="T40" fmla="*/ 500 w 790"/>
                <a:gd name="T41" fmla="*/ 698 h 764"/>
                <a:gd name="T42" fmla="*/ 527 w 790"/>
                <a:gd name="T43" fmla="*/ 711 h 764"/>
                <a:gd name="T44" fmla="*/ 566 w 790"/>
                <a:gd name="T45" fmla="*/ 724 h 764"/>
                <a:gd name="T46" fmla="*/ 579 w 790"/>
                <a:gd name="T47" fmla="*/ 711 h 764"/>
                <a:gd name="T48" fmla="*/ 606 w 790"/>
                <a:gd name="T49" fmla="*/ 672 h 764"/>
                <a:gd name="T50" fmla="*/ 540 w 790"/>
                <a:gd name="T51" fmla="*/ 632 h 764"/>
                <a:gd name="T52" fmla="*/ 487 w 790"/>
                <a:gd name="T53" fmla="*/ 593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2 w 790"/>
                <a:gd name="T61" fmla="*/ 566 h 764"/>
                <a:gd name="T62" fmla="*/ 724 w 790"/>
                <a:gd name="T63" fmla="*/ 619 h 764"/>
                <a:gd name="T64" fmla="*/ 737 w 790"/>
                <a:gd name="T65" fmla="*/ 619 h 764"/>
                <a:gd name="T66" fmla="*/ 777 w 790"/>
                <a:gd name="T67" fmla="*/ 566 h 764"/>
                <a:gd name="T68" fmla="*/ 790 w 790"/>
                <a:gd name="T69" fmla="*/ 474 h 764"/>
                <a:gd name="T70" fmla="*/ 751 w 790"/>
                <a:gd name="T71" fmla="*/ 448 h 764"/>
                <a:gd name="T72" fmla="*/ 724 w 790"/>
                <a:gd name="T73" fmla="*/ 435 h 764"/>
                <a:gd name="T74" fmla="*/ 711 w 790"/>
                <a:gd name="T75" fmla="*/ 356 h 764"/>
                <a:gd name="T76" fmla="*/ 672 w 790"/>
                <a:gd name="T77" fmla="*/ 303 h 764"/>
                <a:gd name="T78" fmla="*/ 645 w 790"/>
                <a:gd name="T79" fmla="*/ 369 h 764"/>
                <a:gd name="T80" fmla="*/ 606 w 790"/>
                <a:gd name="T81" fmla="*/ 487 h 764"/>
                <a:gd name="T82" fmla="*/ 553 w 790"/>
                <a:gd name="T83" fmla="*/ 527 h 764"/>
                <a:gd name="T84" fmla="*/ 514 w 790"/>
                <a:gd name="T85" fmla="*/ 514 h 764"/>
                <a:gd name="T86" fmla="*/ 474 w 790"/>
                <a:gd name="T87" fmla="*/ 501 h 764"/>
                <a:gd name="T88" fmla="*/ 435 w 790"/>
                <a:gd name="T89" fmla="*/ 461 h 764"/>
                <a:gd name="T90" fmla="*/ 527 w 790"/>
                <a:gd name="T91" fmla="*/ 422 h 764"/>
                <a:gd name="T92" fmla="*/ 579 w 790"/>
                <a:gd name="T93" fmla="*/ 422 h 764"/>
                <a:gd name="T94" fmla="*/ 566 w 790"/>
                <a:gd name="T95" fmla="*/ 395 h 764"/>
                <a:gd name="T96" fmla="*/ 553 w 790"/>
                <a:gd name="T97" fmla="*/ 277 h 764"/>
                <a:gd name="T98" fmla="*/ 593 w 790"/>
                <a:gd name="T99" fmla="*/ 211 h 764"/>
                <a:gd name="T100" fmla="*/ 658 w 790"/>
                <a:gd name="T101" fmla="*/ 224 h 764"/>
                <a:gd name="T102" fmla="*/ 698 w 790"/>
                <a:gd name="T103" fmla="*/ 198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1"/>
                  </a:moveTo>
                  <a:lnTo>
                    <a:pt x="619" y="119"/>
                  </a:lnTo>
                  <a:lnTo>
                    <a:pt x="566" y="92"/>
                  </a:lnTo>
                  <a:lnTo>
                    <a:pt x="540" y="92"/>
                  </a:lnTo>
                  <a:lnTo>
                    <a:pt x="514" y="92"/>
                  </a:lnTo>
                  <a:lnTo>
                    <a:pt x="500" y="92"/>
                  </a:lnTo>
                  <a:lnTo>
                    <a:pt x="461" y="79"/>
                  </a:lnTo>
                  <a:lnTo>
                    <a:pt x="421" y="53"/>
                  </a:lnTo>
                  <a:lnTo>
                    <a:pt x="382" y="26"/>
                  </a:lnTo>
                  <a:lnTo>
                    <a:pt x="356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03" y="13"/>
                  </a:lnTo>
                  <a:lnTo>
                    <a:pt x="303" y="0"/>
                  </a:lnTo>
                  <a:lnTo>
                    <a:pt x="290" y="13"/>
                  </a:lnTo>
                  <a:lnTo>
                    <a:pt x="263" y="13"/>
                  </a:lnTo>
                  <a:lnTo>
                    <a:pt x="237" y="40"/>
                  </a:lnTo>
                  <a:lnTo>
                    <a:pt x="197" y="66"/>
                  </a:lnTo>
                  <a:lnTo>
                    <a:pt x="171" y="92"/>
                  </a:lnTo>
                  <a:lnTo>
                    <a:pt x="158" y="119"/>
                  </a:lnTo>
                  <a:lnTo>
                    <a:pt x="158" y="145"/>
                  </a:lnTo>
                  <a:lnTo>
                    <a:pt x="158" y="158"/>
                  </a:lnTo>
                  <a:lnTo>
                    <a:pt x="158" y="171"/>
                  </a:lnTo>
                  <a:lnTo>
                    <a:pt x="158" y="198"/>
                  </a:lnTo>
                  <a:lnTo>
                    <a:pt x="132" y="211"/>
                  </a:lnTo>
                  <a:lnTo>
                    <a:pt x="105" y="211"/>
                  </a:lnTo>
                  <a:lnTo>
                    <a:pt x="92" y="211"/>
                  </a:lnTo>
                  <a:lnTo>
                    <a:pt x="66" y="224"/>
                  </a:lnTo>
                  <a:lnTo>
                    <a:pt x="39" y="237"/>
                  </a:lnTo>
                  <a:lnTo>
                    <a:pt x="13" y="250"/>
                  </a:lnTo>
                  <a:lnTo>
                    <a:pt x="0" y="290"/>
                  </a:lnTo>
                  <a:lnTo>
                    <a:pt x="0" y="316"/>
                  </a:lnTo>
                  <a:lnTo>
                    <a:pt x="26" y="448"/>
                  </a:lnTo>
                  <a:lnTo>
                    <a:pt x="53" y="553"/>
                  </a:lnTo>
                  <a:lnTo>
                    <a:pt x="92" y="606"/>
                  </a:lnTo>
                  <a:lnTo>
                    <a:pt x="145" y="632"/>
                  </a:lnTo>
                  <a:lnTo>
                    <a:pt x="224" y="606"/>
                  </a:lnTo>
                  <a:lnTo>
                    <a:pt x="250" y="593"/>
                  </a:lnTo>
                  <a:lnTo>
                    <a:pt x="276" y="593"/>
                  </a:lnTo>
                  <a:lnTo>
                    <a:pt x="290" y="606"/>
                  </a:lnTo>
                  <a:lnTo>
                    <a:pt x="303" y="619"/>
                  </a:lnTo>
                  <a:lnTo>
                    <a:pt x="316" y="632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16" y="711"/>
                  </a:lnTo>
                  <a:lnTo>
                    <a:pt x="329" y="738"/>
                  </a:lnTo>
                  <a:lnTo>
                    <a:pt x="329" y="751"/>
                  </a:lnTo>
                  <a:lnTo>
                    <a:pt x="342" y="764"/>
                  </a:lnTo>
                  <a:lnTo>
                    <a:pt x="369" y="724"/>
                  </a:lnTo>
                  <a:lnTo>
                    <a:pt x="408" y="685"/>
                  </a:lnTo>
                  <a:lnTo>
                    <a:pt x="435" y="659"/>
                  </a:lnTo>
                  <a:lnTo>
                    <a:pt x="448" y="645"/>
                  </a:lnTo>
                  <a:lnTo>
                    <a:pt x="461" y="645"/>
                  </a:lnTo>
                  <a:lnTo>
                    <a:pt x="474" y="645"/>
                  </a:lnTo>
                  <a:lnTo>
                    <a:pt x="487" y="659"/>
                  </a:lnTo>
                  <a:lnTo>
                    <a:pt x="500" y="672"/>
                  </a:lnTo>
                  <a:lnTo>
                    <a:pt x="500" y="685"/>
                  </a:lnTo>
                  <a:lnTo>
                    <a:pt x="500" y="698"/>
                  </a:lnTo>
                  <a:lnTo>
                    <a:pt x="500" y="711"/>
                  </a:lnTo>
                  <a:lnTo>
                    <a:pt x="527" y="711"/>
                  </a:lnTo>
                  <a:lnTo>
                    <a:pt x="553" y="711"/>
                  </a:lnTo>
                  <a:lnTo>
                    <a:pt x="566" y="724"/>
                  </a:lnTo>
                  <a:lnTo>
                    <a:pt x="579" y="724"/>
                  </a:lnTo>
                  <a:lnTo>
                    <a:pt x="579" y="711"/>
                  </a:lnTo>
                  <a:lnTo>
                    <a:pt x="593" y="698"/>
                  </a:lnTo>
                  <a:lnTo>
                    <a:pt x="619" y="672"/>
                  </a:lnTo>
                  <a:lnTo>
                    <a:pt x="606" y="672"/>
                  </a:lnTo>
                  <a:lnTo>
                    <a:pt x="593" y="659"/>
                  </a:lnTo>
                  <a:lnTo>
                    <a:pt x="566" y="645"/>
                  </a:lnTo>
                  <a:lnTo>
                    <a:pt x="540" y="632"/>
                  </a:lnTo>
                  <a:lnTo>
                    <a:pt x="514" y="619"/>
                  </a:lnTo>
                  <a:lnTo>
                    <a:pt x="500" y="606"/>
                  </a:lnTo>
                  <a:lnTo>
                    <a:pt x="487" y="593"/>
                  </a:lnTo>
                  <a:lnTo>
                    <a:pt x="487" y="580"/>
                  </a:lnTo>
                  <a:lnTo>
                    <a:pt x="514" y="566"/>
                  </a:lnTo>
                  <a:lnTo>
                    <a:pt x="553" y="540"/>
                  </a:lnTo>
                  <a:lnTo>
                    <a:pt x="593" y="527"/>
                  </a:lnTo>
                  <a:lnTo>
                    <a:pt x="619" y="527"/>
                  </a:lnTo>
                  <a:lnTo>
                    <a:pt x="619" y="514"/>
                  </a:lnTo>
                  <a:lnTo>
                    <a:pt x="632" y="527"/>
                  </a:lnTo>
                  <a:lnTo>
                    <a:pt x="645" y="540"/>
                  </a:lnTo>
                  <a:lnTo>
                    <a:pt x="658" y="553"/>
                  </a:lnTo>
                  <a:lnTo>
                    <a:pt x="672" y="566"/>
                  </a:lnTo>
                  <a:lnTo>
                    <a:pt x="711" y="593"/>
                  </a:lnTo>
                  <a:lnTo>
                    <a:pt x="724" y="606"/>
                  </a:lnTo>
                  <a:lnTo>
                    <a:pt x="724" y="619"/>
                  </a:lnTo>
                  <a:lnTo>
                    <a:pt x="724" y="632"/>
                  </a:lnTo>
                  <a:lnTo>
                    <a:pt x="737" y="619"/>
                  </a:lnTo>
                  <a:lnTo>
                    <a:pt x="737" y="606"/>
                  </a:lnTo>
                  <a:lnTo>
                    <a:pt x="764" y="593"/>
                  </a:lnTo>
                  <a:lnTo>
                    <a:pt x="777" y="566"/>
                  </a:lnTo>
                  <a:lnTo>
                    <a:pt x="790" y="540"/>
                  </a:lnTo>
                  <a:lnTo>
                    <a:pt x="790" y="501"/>
                  </a:lnTo>
                  <a:lnTo>
                    <a:pt x="790" y="474"/>
                  </a:lnTo>
                  <a:lnTo>
                    <a:pt x="790" y="461"/>
                  </a:lnTo>
                  <a:lnTo>
                    <a:pt x="777" y="448"/>
                  </a:lnTo>
                  <a:lnTo>
                    <a:pt x="751" y="448"/>
                  </a:lnTo>
                  <a:lnTo>
                    <a:pt x="737" y="461"/>
                  </a:lnTo>
                  <a:lnTo>
                    <a:pt x="737" y="448"/>
                  </a:lnTo>
                  <a:lnTo>
                    <a:pt x="724" y="435"/>
                  </a:lnTo>
                  <a:lnTo>
                    <a:pt x="724" y="408"/>
                  </a:lnTo>
                  <a:lnTo>
                    <a:pt x="724" y="382"/>
                  </a:lnTo>
                  <a:lnTo>
                    <a:pt x="711" y="356"/>
                  </a:lnTo>
                  <a:lnTo>
                    <a:pt x="698" y="329"/>
                  </a:lnTo>
                  <a:lnTo>
                    <a:pt x="685" y="303"/>
                  </a:lnTo>
                  <a:lnTo>
                    <a:pt x="672" y="303"/>
                  </a:lnTo>
                  <a:lnTo>
                    <a:pt x="658" y="303"/>
                  </a:lnTo>
                  <a:lnTo>
                    <a:pt x="658" y="316"/>
                  </a:lnTo>
                  <a:lnTo>
                    <a:pt x="645" y="369"/>
                  </a:lnTo>
                  <a:lnTo>
                    <a:pt x="632" y="408"/>
                  </a:lnTo>
                  <a:lnTo>
                    <a:pt x="619" y="448"/>
                  </a:lnTo>
                  <a:lnTo>
                    <a:pt x="606" y="487"/>
                  </a:lnTo>
                  <a:lnTo>
                    <a:pt x="593" y="501"/>
                  </a:lnTo>
                  <a:lnTo>
                    <a:pt x="579" y="514"/>
                  </a:lnTo>
                  <a:lnTo>
                    <a:pt x="553" y="527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500" y="514"/>
                  </a:lnTo>
                  <a:lnTo>
                    <a:pt x="487" y="514"/>
                  </a:lnTo>
                  <a:lnTo>
                    <a:pt x="474" y="501"/>
                  </a:lnTo>
                  <a:lnTo>
                    <a:pt x="448" y="487"/>
                  </a:lnTo>
                  <a:lnTo>
                    <a:pt x="435" y="474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4" y="435"/>
                  </a:lnTo>
                  <a:lnTo>
                    <a:pt x="527" y="422"/>
                  </a:lnTo>
                  <a:lnTo>
                    <a:pt x="553" y="422"/>
                  </a:lnTo>
                  <a:lnTo>
                    <a:pt x="566" y="422"/>
                  </a:lnTo>
                  <a:lnTo>
                    <a:pt x="579" y="422"/>
                  </a:lnTo>
                  <a:lnTo>
                    <a:pt x="566" y="408"/>
                  </a:lnTo>
                  <a:lnTo>
                    <a:pt x="566" y="395"/>
                  </a:lnTo>
                  <a:lnTo>
                    <a:pt x="566" y="369"/>
                  </a:lnTo>
                  <a:lnTo>
                    <a:pt x="553" y="329"/>
                  </a:lnTo>
                  <a:lnTo>
                    <a:pt x="553" y="277"/>
                  </a:lnTo>
                  <a:lnTo>
                    <a:pt x="566" y="237"/>
                  </a:lnTo>
                  <a:lnTo>
                    <a:pt x="579" y="224"/>
                  </a:lnTo>
                  <a:lnTo>
                    <a:pt x="593" y="211"/>
                  </a:lnTo>
                  <a:lnTo>
                    <a:pt x="606" y="211"/>
                  </a:lnTo>
                  <a:lnTo>
                    <a:pt x="632" y="211"/>
                  </a:lnTo>
                  <a:lnTo>
                    <a:pt x="658" y="224"/>
                  </a:lnTo>
                  <a:lnTo>
                    <a:pt x="672" y="211"/>
                  </a:lnTo>
                  <a:lnTo>
                    <a:pt x="685" y="211"/>
                  </a:lnTo>
                  <a:lnTo>
                    <a:pt x="698" y="198"/>
                  </a:lnTo>
                  <a:lnTo>
                    <a:pt x="698" y="184"/>
                  </a:lnTo>
                  <a:lnTo>
                    <a:pt x="698" y="1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20"/>
            <p:cNvSpPr>
              <a:spLocks/>
            </p:cNvSpPr>
            <p:nvPr/>
          </p:nvSpPr>
          <p:spPr bwMode="auto">
            <a:xfrm>
              <a:off x="2338" y="2653"/>
              <a:ext cx="183" cy="188"/>
            </a:xfrm>
            <a:custGeom>
              <a:avLst/>
              <a:gdLst>
                <a:gd name="T0" fmla="*/ 632 w 975"/>
                <a:gd name="T1" fmla="*/ 1001 h 1001"/>
                <a:gd name="T2" fmla="*/ 580 w 975"/>
                <a:gd name="T3" fmla="*/ 843 h 1001"/>
                <a:gd name="T4" fmla="*/ 646 w 975"/>
                <a:gd name="T5" fmla="*/ 843 h 1001"/>
                <a:gd name="T6" fmla="*/ 698 w 975"/>
                <a:gd name="T7" fmla="*/ 843 h 1001"/>
                <a:gd name="T8" fmla="*/ 738 w 975"/>
                <a:gd name="T9" fmla="*/ 843 h 1001"/>
                <a:gd name="T10" fmla="*/ 764 w 975"/>
                <a:gd name="T11" fmla="*/ 830 h 1001"/>
                <a:gd name="T12" fmla="*/ 777 w 975"/>
                <a:gd name="T13" fmla="*/ 830 h 1001"/>
                <a:gd name="T14" fmla="*/ 777 w 975"/>
                <a:gd name="T15" fmla="*/ 830 h 1001"/>
                <a:gd name="T16" fmla="*/ 777 w 975"/>
                <a:gd name="T17" fmla="*/ 816 h 1001"/>
                <a:gd name="T18" fmla="*/ 777 w 975"/>
                <a:gd name="T19" fmla="*/ 803 h 1001"/>
                <a:gd name="T20" fmla="*/ 764 w 975"/>
                <a:gd name="T21" fmla="*/ 790 h 1001"/>
                <a:gd name="T22" fmla="*/ 764 w 975"/>
                <a:gd name="T23" fmla="*/ 777 h 1001"/>
                <a:gd name="T24" fmla="*/ 764 w 975"/>
                <a:gd name="T25" fmla="*/ 751 h 1001"/>
                <a:gd name="T26" fmla="*/ 883 w 975"/>
                <a:gd name="T27" fmla="*/ 711 h 1001"/>
                <a:gd name="T28" fmla="*/ 948 w 975"/>
                <a:gd name="T29" fmla="*/ 672 h 1001"/>
                <a:gd name="T30" fmla="*/ 975 w 975"/>
                <a:gd name="T31" fmla="*/ 606 h 1001"/>
                <a:gd name="T32" fmla="*/ 962 w 975"/>
                <a:gd name="T33" fmla="*/ 527 h 1001"/>
                <a:gd name="T34" fmla="*/ 896 w 975"/>
                <a:gd name="T35" fmla="*/ 395 h 1001"/>
                <a:gd name="T36" fmla="*/ 869 w 975"/>
                <a:gd name="T37" fmla="*/ 237 h 1001"/>
                <a:gd name="T38" fmla="*/ 817 w 975"/>
                <a:gd name="T39" fmla="*/ 145 h 1001"/>
                <a:gd name="T40" fmla="*/ 751 w 975"/>
                <a:gd name="T41" fmla="*/ 92 h 1001"/>
                <a:gd name="T42" fmla="*/ 698 w 975"/>
                <a:gd name="T43" fmla="*/ 39 h 1001"/>
                <a:gd name="T44" fmla="*/ 606 w 975"/>
                <a:gd name="T45" fmla="*/ 13 h 1001"/>
                <a:gd name="T46" fmla="*/ 474 w 975"/>
                <a:gd name="T47" fmla="*/ 0 h 1001"/>
                <a:gd name="T48" fmla="*/ 356 w 975"/>
                <a:gd name="T49" fmla="*/ 0 h 1001"/>
                <a:gd name="T50" fmla="*/ 250 w 975"/>
                <a:gd name="T51" fmla="*/ 13 h 1001"/>
                <a:gd name="T52" fmla="*/ 198 w 975"/>
                <a:gd name="T53" fmla="*/ 39 h 1001"/>
                <a:gd name="T54" fmla="*/ 158 w 975"/>
                <a:gd name="T55" fmla="*/ 79 h 1001"/>
                <a:gd name="T56" fmla="*/ 106 w 975"/>
                <a:gd name="T57" fmla="*/ 132 h 1001"/>
                <a:gd name="T58" fmla="*/ 53 w 975"/>
                <a:gd name="T59" fmla="*/ 171 h 1001"/>
                <a:gd name="T60" fmla="*/ 13 w 975"/>
                <a:gd name="T61" fmla="*/ 237 h 1001"/>
                <a:gd name="T62" fmla="*/ 0 w 975"/>
                <a:gd name="T63" fmla="*/ 342 h 1001"/>
                <a:gd name="T64" fmla="*/ 13 w 975"/>
                <a:gd name="T65" fmla="*/ 448 h 1001"/>
                <a:gd name="T66" fmla="*/ 27 w 975"/>
                <a:gd name="T67" fmla="*/ 553 h 1001"/>
                <a:gd name="T68" fmla="*/ 53 w 975"/>
                <a:gd name="T69" fmla="*/ 645 h 1001"/>
                <a:gd name="T70" fmla="*/ 92 w 975"/>
                <a:gd name="T71" fmla="*/ 724 h 1001"/>
                <a:gd name="T72" fmla="*/ 158 w 975"/>
                <a:gd name="T73" fmla="*/ 764 h 1001"/>
                <a:gd name="T74" fmla="*/ 250 w 975"/>
                <a:gd name="T75" fmla="*/ 751 h 1001"/>
                <a:gd name="T76" fmla="*/ 290 w 975"/>
                <a:gd name="T77" fmla="*/ 737 h 1001"/>
                <a:gd name="T78" fmla="*/ 329 w 975"/>
                <a:gd name="T79" fmla="*/ 724 h 1001"/>
                <a:gd name="T80" fmla="*/ 343 w 975"/>
                <a:gd name="T81" fmla="*/ 711 h 1001"/>
                <a:gd name="T82" fmla="*/ 356 w 975"/>
                <a:gd name="T83" fmla="*/ 711 h 1001"/>
                <a:gd name="T84" fmla="*/ 356 w 975"/>
                <a:gd name="T85" fmla="*/ 698 h 1001"/>
                <a:gd name="T86" fmla="*/ 356 w 975"/>
                <a:gd name="T87" fmla="*/ 698 h 1001"/>
                <a:gd name="T88" fmla="*/ 356 w 975"/>
                <a:gd name="T89" fmla="*/ 698 h 1001"/>
                <a:gd name="T90" fmla="*/ 343 w 975"/>
                <a:gd name="T91" fmla="*/ 698 h 1001"/>
                <a:gd name="T92" fmla="*/ 343 w 975"/>
                <a:gd name="T93" fmla="*/ 698 h 1001"/>
                <a:gd name="T94" fmla="*/ 343 w 975"/>
                <a:gd name="T95" fmla="*/ 698 h 1001"/>
                <a:gd name="T96" fmla="*/ 343 w 975"/>
                <a:gd name="T97" fmla="*/ 698 h 1001"/>
                <a:gd name="T98" fmla="*/ 329 w 975"/>
                <a:gd name="T99" fmla="*/ 790 h 1001"/>
                <a:gd name="T100" fmla="*/ 329 w 975"/>
                <a:gd name="T101" fmla="*/ 882 h 1001"/>
                <a:gd name="T102" fmla="*/ 316 w 975"/>
                <a:gd name="T103" fmla="*/ 961 h 1001"/>
                <a:gd name="T104" fmla="*/ 316 w 975"/>
                <a:gd name="T105" fmla="*/ 1001 h 1001"/>
                <a:gd name="T106" fmla="*/ 632 w 975"/>
                <a:gd name="T107" fmla="*/ 1001 h 10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01"/>
                <a:gd name="T164" fmla="*/ 975 w 975"/>
                <a:gd name="T165" fmla="*/ 1001 h 100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01">
                  <a:moveTo>
                    <a:pt x="632" y="1001"/>
                  </a:moveTo>
                  <a:lnTo>
                    <a:pt x="580" y="843"/>
                  </a:lnTo>
                  <a:lnTo>
                    <a:pt x="646" y="843"/>
                  </a:lnTo>
                  <a:lnTo>
                    <a:pt x="698" y="843"/>
                  </a:lnTo>
                  <a:lnTo>
                    <a:pt x="738" y="843"/>
                  </a:lnTo>
                  <a:lnTo>
                    <a:pt x="764" y="830"/>
                  </a:lnTo>
                  <a:lnTo>
                    <a:pt x="777" y="830"/>
                  </a:lnTo>
                  <a:lnTo>
                    <a:pt x="777" y="816"/>
                  </a:lnTo>
                  <a:lnTo>
                    <a:pt x="777" y="803"/>
                  </a:lnTo>
                  <a:lnTo>
                    <a:pt x="764" y="790"/>
                  </a:lnTo>
                  <a:lnTo>
                    <a:pt x="764" y="777"/>
                  </a:lnTo>
                  <a:lnTo>
                    <a:pt x="764" y="751"/>
                  </a:lnTo>
                  <a:lnTo>
                    <a:pt x="883" y="711"/>
                  </a:lnTo>
                  <a:lnTo>
                    <a:pt x="948" y="672"/>
                  </a:lnTo>
                  <a:lnTo>
                    <a:pt x="975" y="606"/>
                  </a:lnTo>
                  <a:lnTo>
                    <a:pt x="962" y="527"/>
                  </a:lnTo>
                  <a:lnTo>
                    <a:pt x="896" y="395"/>
                  </a:lnTo>
                  <a:lnTo>
                    <a:pt x="869" y="237"/>
                  </a:lnTo>
                  <a:lnTo>
                    <a:pt x="817" y="145"/>
                  </a:lnTo>
                  <a:lnTo>
                    <a:pt x="751" y="92"/>
                  </a:lnTo>
                  <a:lnTo>
                    <a:pt x="698" y="39"/>
                  </a:lnTo>
                  <a:lnTo>
                    <a:pt x="606" y="13"/>
                  </a:lnTo>
                  <a:lnTo>
                    <a:pt x="474" y="0"/>
                  </a:lnTo>
                  <a:lnTo>
                    <a:pt x="356" y="0"/>
                  </a:lnTo>
                  <a:lnTo>
                    <a:pt x="250" y="13"/>
                  </a:lnTo>
                  <a:lnTo>
                    <a:pt x="198" y="39"/>
                  </a:lnTo>
                  <a:lnTo>
                    <a:pt x="158" y="79"/>
                  </a:lnTo>
                  <a:lnTo>
                    <a:pt x="106" y="132"/>
                  </a:lnTo>
                  <a:lnTo>
                    <a:pt x="53" y="171"/>
                  </a:lnTo>
                  <a:lnTo>
                    <a:pt x="13" y="237"/>
                  </a:lnTo>
                  <a:lnTo>
                    <a:pt x="0" y="342"/>
                  </a:lnTo>
                  <a:lnTo>
                    <a:pt x="13" y="448"/>
                  </a:lnTo>
                  <a:lnTo>
                    <a:pt x="27" y="553"/>
                  </a:lnTo>
                  <a:lnTo>
                    <a:pt x="53" y="645"/>
                  </a:lnTo>
                  <a:lnTo>
                    <a:pt x="92" y="724"/>
                  </a:lnTo>
                  <a:lnTo>
                    <a:pt x="158" y="764"/>
                  </a:lnTo>
                  <a:lnTo>
                    <a:pt x="250" y="751"/>
                  </a:lnTo>
                  <a:lnTo>
                    <a:pt x="290" y="737"/>
                  </a:lnTo>
                  <a:lnTo>
                    <a:pt x="329" y="724"/>
                  </a:lnTo>
                  <a:lnTo>
                    <a:pt x="343" y="711"/>
                  </a:lnTo>
                  <a:lnTo>
                    <a:pt x="356" y="711"/>
                  </a:lnTo>
                  <a:lnTo>
                    <a:pt x="356" y="698"/>
                  </a:lnTo>
                  <a:lnTo>
                    <a:pt x="343" y="698"/>
                  </a:lnTo>
                  <a:lnTo>
                    <a:pt x="329" y="790"/>
                  </a:lnTo>
                  <a:lnTo>
                    <a:pt x="329" y="882"/>
                  </a:lnTo>
                  <a:lnTo>
                    <a:pt x="316" y="961"/>
                  </a:lnTo>
                  <a:lnTo>
                    <a:pt x="316" y="1001"/>
                  </a:lnTo>
                  <a:lnTo>
                    <a:pt x="632" y="100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21"/>
            <p:cNvSpPr>
              <a:spLocks/>
            </p:cNvSpPr>
            <p:nvPr/>
          </p:nvSpPr>
          <p:spPr bwMode="auto">
            <a:xfrm>
              <a:off x="2410" y="2814"/>
              <a:ext cx="19" cy="27"/>
            </a:xfrm>
            <a:custGeom>
              <a:avLst/>
              <a:gdLst>
                <a:gd name="T0" fmla="*/ 105 w 105"/>
                <a:gd name="T1" fmla="*/ 145 h 145"/>
                <a:gd name="T2" fmla="*/ 105 w 105"/>
                <a:gd name="T3" fmla="*/ 105 h 145"/>
                <a:gd name="T4" fmla="*/ 105 w 105"/>
                <a:gd name="T5" fmla="*/ 79 h 145"/>
                <a:gd name="T6" fmla="*/ 105 w 105"/>
                <a:gd name="T7" fmla="*/ 66 h 145"/>
                <a:gd name="T8" fmla="*/ 105 w 105"/>
                <a:gd name="T9" fmla="*/ 53 h 145"/>
                <a:gd name="T10" fmla="*/ 105 w 105"/>
                <a:gd name="T11" fmla="*/ 40 h 145"/>
                <a:gd name="T12" fmla="*/ 92 w 105"/>
                <a:gd name="T13" fmla="*/ 26 h 145"/>
                <a:gd name="T14" fmla="*/ 66 w 105"/>
                <a:gd name="T15" fmla="*/ 13 h 145"/>
                <a:gd name="T16" fmla="*/ 40 w 105"/>
                <a:gd name="T17" fmla="*/ 0 h 145"/>
                <a:gd name="T18" fmla="*/ 26 w 105"/>
                <a:gd name="T19" fmla="*/ 0 h 145"/>
                <a:gd name="T20" fmla="*/ 13 w 105"/>
                <a:gd name="T21" fmla="*/ 0 h 145"/>
                <a:gd name="T22" fmla="*/ 0 w 105"/>
                <a:gd name="T23" fmla="*/ 26 h 145"/>
                <a:gd name="T24" fmla="*/ 0 w 105"/>
                <a:gd name="T25" fmla="*/ 53 h 145"/>
                <a:gd name="T26" fmla="*/ 0 w 105"/>
                <a:gd name="T27" fmla="*/ 79 h 145"/>
                <a:gd name="T28" fmla="*/ 0 w 105"/>
                <a:gd name="T29" fmla="*/ 105 h 145"/>
                <a:gd name="T30" fmla="*/ 0 w 105"/>
                <a:gd name="T31" fmla="*/ 132 h 145"/>
                <a:gd name="T32" fmla="*/ 0 w 105"/>
                <a:gd name="T33" fmla="*/ 145 h 145"/>
                <a:gd name="T34" fmla="*/ 0 w 105"/>
                <a:gd name="T35" fmla="*/ 145 h 145"/>
                <a:gd name="T36" fmla="*/ 105 w 105"/>
                <a:gd name="T37" fmla="*/ 145 h 1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45"/>
                <a:gd name="T59" fmla="*/ 105 w 105"/>
                <a:gd name="T60" fmla="*/ 145 h 1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45">
                  <a:moveTo>
                    <a:pt x="105" y="145"/>
                  </a:moveTo>
                  <a:lnTo>
                    <a:pt x="105" y="105"/>
                  </a:lnTo>
                  <a:lnTo>
                    <a:pt x="105" y="79"/>
                  </a:lnTo>
                  <a:lnTo>
                    <a:pt x="105" y="66"/>
                  </a:lnTo>
                  <a:lnTo>
                    <a:pt x="105" y="53"/>
                  </a:lnTo>
                  <a:lnTo>
                    <a:pt x="105" y="40"/>
                  </a:lnTo>
                  <a:lnTo>
                    <a:pt x="92" y="26"/>
                  </a:lnTo>
                  <a:lnTo>
                    <a:pt x="66" y="13"/>
                  </a:lnTo>
                  <a:lnTo>
                    <a:pt x="40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22"/>
            <p:cNvSpPr>
              <a:spLocks/>
            </p:cNvSpPr>
            <p:nvPr/>
          </p:nvSpPr>
          <p:spPr bwMode="auto">
            <a:xfrm>
              <a:off x="2353" y="2666"/>
              <a:ext cx="148" cy="143"/>
            </a:xfrm>
            <a:custGeom>
              <a:avLst/>
              <a:gdLst>
                <a:gd name="T0" fmla="*/ 567 w 790"/>
                <a:gd name="T1" fmla="*/ 79 h 764"/>
                <a:gd name="T2" fmla="*/ 488 w 790"/>
                <a:gd name="T3" fmla="*/ 79 h 764"/>
                <a:gd name="T4" fmla="*/ 382 w 790"/>
                <a:gd name="T5" fmla="*/ 26 h 764"/>
                <a:gd name="T6" fmla="*/ 316 w 790"/>
                <a:gd name="T7" fmla="*/ 0 h 764"/>
                <a:gd name="T8" fmla="*/ 316 w 790"/>
                <a:gd name="T9" fmla="*/ 0 h 764"/>
                <a:gd name="T10" fmla="*/ 303 w 790"/>
                <a:gd name="T11" fmla="*/ 0 h 764"/>
                <a:gd name="T12" fmla="*/ 237 w 790"/>
                <a:gd name="T13" fmla="*/ 26 h 764"/>
                <a:gd name="T14" fmla="*/ 158 w 790"/>
                <a:gd name="T15" fmla="*/ 105 h 764"/>
                <a:gd name="T16" fmla="*/ 158 w 790"/>
                <a:gd name="T17" fmla="*/ 171 h 764"/>
                <a:gd name="T18" fmla="*/ 132 w 790"/>
                <a:gd name="T19" fmla="*/ 197 h 764"/>
                <a:gd name="T20" fmla="*/ 66 w 790"/>
                <a:gd name="T21" fmla="*/ 210 h 764"/>
                <a:gd name="T22" fmla="*/ 0 w 790"/>
                <a:gd name="T23" fmla="*/ 276 h 764"/>
                <a:gd name="T24" fmla="*/ 53 w 790"/>
                <a:gd name="T25" fmla="*/ 540 h 764"/>
                <a:gd name="T26" fmla="*/ 211 w 790"/>
                <a:gd name="T27" fmla="*/ 606 h 764"/>
                <a:gd name="T28" fmla="*/ 290 w 790"/>
                <a:gd name="T29" fmla="*/ 592 h 764"/>
                <a:gd name="T30" fmla="*/ 316 w 790"/>
                <a:gd name="T31" fmla="*/ 645 h 764"/>
                <a:gd name="T32" fmla="*/ 316 w 790"/>
                <a:gd name="T33" fmla="*/ 724 h 764"/>
                <a:gd name="T34" fmla="*/ 369 w 790"/>
                <a:gd name="T35" fmla="*/ 711 h 764"/>
                <a:gd name="T36" fmla="*/ 448 w 790"/>
                <a:gd name="T37" fmla="*/ 632 h 764"/>
                <a:gd name="T38" fmla="*/ 488 w 790"/>
                <a:gd name="T39" fmla="*/ 645 h 764"/>
                <a:gd name="T40" fmla="*/ 501 w 790"/>
                <a:gd name="T41" fmla="*/ 685 h 764"/>
                <a:gd name="T42" fmla="*/ 527 w 790"/>
                <a:gd name="T43" fmla="*/ 698 h 764"/>
                <a:gd name="T44" fmla="*/ 567 w 790"/>
                <a:gd name="T45" fmla="*/ 711 h 764"/>
                <a:gd name="T46" fmla="*/ 580 w 790"/>
                <a:gd name="T47" fmla="*/ 711 h 764"/>
                <a:gd name="T48" fmla="*/ 606 w 790"/>
                <a:gd name="T49" fmla="*/ 658 h 764"/>
                <a:gd name="T50" fmla="*/ 540 w 790"/>
                <a:gd name="T51" fmla="*/ 619 h 764"/>
                <a:gd name="T52" fmla="*/ 488 w 790"/>
                <a:gd name="T53" fmla="*/ 579 h 764"/>
                <a:gd name="T54" fmla="*/ 553 w 790"/>
                <a:gd name="T55" fmla="*/ 540 h 764"/>
                <a:gd name="T56" fmla="*/ 619 w 790"/>
                <a:gd name="T57" fmla="*/ 513 h 764"/>
                <a:gd name="T58" fmla="*/ 632 w 790"/>
                <a:gd name="T59" fmla="*/ 527 h 764"/>
                <a:gd name="T60" fmla="*/ 672 w 790"/>
                <a:gd name="T61" fmla="*/ 553 h 764"/>
                <a:gd name="T62" fmla="*/ 725 w 790"/>
                <a:gd name="T63" fmla="*/ 606 h 764"/>
                <a:gd name="T64" fmla="*/ 738 w 790"/>
                <a:gd name="T65" fmla="*/ 606 h 764"/>
                <a:gd name="T66" fmla="*/ 777 w 790"/>
                <a:gd name="T67" fmla="*/ 553 h 764"/>
                <a:gd name="T68" fmla="*/ 790 w 790"/>
                <a:gd name="T69" fmla="*/ 474 h 764"/>
                <a:gd name="T70" fmla="*/ 751 w 790"/>
                <a:gd name="T71" fmla="*/ 448 h 764"/>
                <a:gd name="T72" fmla="*/ 725 w 790"/>
                <a:gd name="T73" fmla="*/ 434 h 764"/>
                <a:gd name="T74" fmla="*/ 711 w 790"/>
                <a:gd name="T75" fmla="*/ 342 h 764"/>
                <a:gd name="T76" fmla="*/ 672 w 790"/>
                <a:gd name="T77" fmla="*/ 290 h 764"/>
                <a:gd name="T78" fmla="*/ 632 w 790"/>
                <a:gd name="T79" fmla="*/ 355 h 764"/>
                <a:gd name="T80" fmla="*/ 606 w 790"/>
                <a:gd name="T81" fmla="*/ 474 h 764"/>
                <a:gd name="T82" fmla="*/ 553 w 790"/>
                <a:gd name="T83" fmla="*/ 513 h 764"/>
                <a:gd name="T84" fmla="*/ 514 w 790"/>
                <a:gd name="T85" fmla="*/ 500 h 764"/>
                <a:gd name="T86" fmla="*/ 461 w 790"/>
                <a:gd name="T87" fmla="*/ 487 h 764"/>
                <a:gd name="T88" fmla="*/ 435 w 790"/>
                <a:gd name="T89" fmla="*/ 461 h 764"/>
                <a:gd name="T90" fmla="*/ 514 w 790"/>
                <a:gd name="T91" fmla="*/ 421 h 764"/>
                <a:gd name="T92" fmla="*/ 580 w 790"/>
                <a:gd name="T93" fmla="*/ 408 h 764"/>
                <a:gd name="T94" fmla="*/ 567 w 790"/>
                <a:gd name="T95" fmla="*/ 382 h 764"/>
                <a:gd name="T96" fmla="*/ 553 w 790"/>
                <a:gd name="T97" fmla="*/ 263 h 764"/>
                <a:gd name="T98" fmla="*/ 580 w 790"/>
                <a:gd name="T99" fmla="*/ 197 h 764"/>
                <a:gd name="T100" fmla="*/ 659 w 790"/>
                <a:gd name="T101" fmla="*/ 210 h 764"/>
                <a:gd name="T102" fmla="*/ 698 w 790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58"/>
                  </a:moveTo>
                  <a:lnTo>
                    <a:pt x="619" y="105"/>
                  </a:lnTo>
                  <a:lnTo>
                    <a:pt x="567" y="79"/>
                  </a:lnTo>
                  <a:lnTo>
                    <a:pt x="540" y="79"/>
                  </a:lnTo>
                  <a:lnTo>
                    <a:pt x="514" y="79"/>
                  </a:lnTo>
                  <a:lnTo>
                    <a:pt x="488" y="79"/>
                  </a:lnTo>
                  <a:lnTo>
                    <a:pt x="461" y="66"/>
                  </a:lnTo>
                  <a:lnTo>
                    <a:pt x="408" y="39"/>
                  </a:lnTo>
                  <a:lnTo>
                    <a:pt x="382" y="26"/>
                  </a:lnTo>
                  <a:lnTo>
                    <a:pt x="356" y="13"/>
                  </a:lnTo>
                  <a:lnTo>
                    <a:pt x="329" y="0"/>
                  </a:lnTo>
                  <a:lnTo>
                    <a:pt x="316" y="0"/>
                  </a:lnTo>
                  <a:lnTo>
                    <a:pt x="303" y="0"/>
                  </a:lnTo>
                  <a:lnTo>
                    <a:pt x="277" y="0"/>
                  </a:lnTo>
                  <a:lnTo>
                    <a:pt x="264" y="13"/>
                  </a:lnTo>
                  <a:lnTo>
                    <a:pt x="237" y="26"/>
                  </a:lnTo>
                  <a:lnTo>
                    <a:pt x="198" y="52"/>
                  </a:lnTo>
                  <a:lnTo>
                    <a:pt x="171" y="79"/>
                  </a:lnTo>
                  <a:lnTo>
                    <a:pt x="158" y="105"/>
                  </a:lnTo>
                  <a:lnTo>
                    <a:pt x="145" y="131"/>
                  </a:lnTo>
                  <a:lnTo>
                    <a:pt x="145" y="145"/>
                  </a:lnTo>
                  <a:lnTo>
                    <a:pt x="158" y="171"/>
                  </a:lnTo>
                  <a:lnTo>
                    <a:pt x="158" y="184"/>
                  </a:lnTo>
                  <a:lnTo>
                    <a:pt x="145" y="197"/>
                  </a:lnTo>
                  <a:lnTo>
                    <a:pt x="132" y="197"/>
                  </a:lnTo>
                  <a:lnTo>
                    <a:pt x="106" y="197"/>
                  </a:lnTo>
                  <a:lnTo>
                    <a:pt x="79" y="197"/>
                  </a:lnTo>
                  <a:lnTo>
                    <a:pt x="66" y="210"/>
                  </a:lnTo>
                  <a:lnTo>
                    <a:pt x="40" y="224"/>
                  </a:lnTo>
                  <a:lnTo>
                    <a:pt x="13" y="250"/>
                  </a:lnTo>
                  <a:lnTo>
                    <a:pt x="0" y="276"/>
                  </a:lnTo>
                  <a:lnTo>
                    <a:pt x="0" y="316"/>
                  </a:lnTo>
                  <a:lnTo>
                    <a:pt x="27" y="434"/>
                  </a:lnTo>
                  <a:lnTo>
                    <a:pt x="53" y="540"/>
                  </a:lnTo>
                  <a:lnTo>
                    <a:pt x="92" y="606"/>
                  </a:lnTo>
                  <a:lnTo>
                    <a:pt x="145" y="619"/>
                  </a:lnTo>
                  <a:lnTo>
                    <a:pt x="211" y="606"/>
                  </a:lnTo>
                  <a:lnTo>
                    <a:pt x="250" y="592"/>
                  </a:lnTo>
                  <a:lnTo>
                    <a:pt x="277" y="579"/>
                  </a:lnTo>
                  <a:lnTo>
                    <a:pt x="290" y="592"/>
                  </a:lnTo>
                  <a:lnTo>
                    <a:pt x="303" y="606"/>
                  </a:lnTo>
                  <a:lnTo>
                    <a:pt x="316" y="619"/>
                  </a:lnTo>
                  <a:lnTo>
                    <a:pt x="316" y="645"/>
                  </a:lnTo>
                  <a:lnTo>
                    <a:pt x="316" y="671"/>
                  </a:lnTo>
                  <a:lnTo>
                    <a:pt x="316" y="698"/>
                  </a:lnTo>
                  <a:lnTo>
                    <a:pt x="316" y="724"/>
                  </a:lnTo>
                  <a:lnTo>
                    <a:pt x="329" y="737"/>
                  </a:lnTo>
                  <a:lnTo>
                    <a:pt x="343" y="764"/>
                  </a:lnTo>
                  <a:lnTo>
                    <a:pt x="369" y="711"/>
                  </a:lnTo>
                  <a:lnTo>
                    <a:pt x="408" y="671"/>
                  </a:lnTo>
                  <a:lnTo>
                    <a:pt x="422" y="645"/>
                  </a:lnTo>
                  <a:lnTo>
                    <a:pt x="448" y="632"/>
                  </a:lnTo>
                  <a:lnTo>
                    <a:pt x="461" y="632"/>
                  </a:lnTo>
                  <a:lnTo>
                    <a:pt x="474" y="645"/>
                  </a:lnTo>
                  <a:lnTo>
                    <a:pt x="488" y="645"/>
                  </a:lnTo>
                  <a:lnTo>
                    <a:pt x="488" y="658"/>
                  </a:lnTo>
                  <a:lnTo>
                    <a:pt x="501" y="671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27" y="698"/>
                  </a:lnTo>
                  <a:lnTo>
                    <a:pt x="553" y="711"/>
                  </a:lnTo>
                  <a:lnTo>
                    <a:pt x="567" y="711"/>
                  </a:lnTo>
                  <a:lnTo>
                    <a:pt x="567" y="724"/>
                  </a:lnTo>
                  <a:lnTo>
                    <a:pt x="580" y="711"/>
                  </a:lnTo>
                  <a:lnTo>
                    <a:pt x="593" y="685"/>
                  </a:lnTo>
                  <a:lnTo>
                    <a:pt x="606" y="658"/>
                  </a:lnTo>
                  <a:lnTo>
                    <a:pt x="593" y="645"/>
                  </a:lnTo>
                  <a:lnTo>
                    <a:pt x="567" y="632"/>
                  </a:lnTo>
                  <a:lnTo>
                    <a:pt x="540" y="619"/>
                  </a:lnTo>
                  <a:lnTo>
                    <a:pt x="514" y="606"/>
                  </a:lnTo>
                  <a:lnTo>
                    <a:pt x="501" y="592"/>
                  </a:lnTo>
                  <a:lnTo>
                    <a:pt x="488" y="579"/>
                  </a:lnTo>
                  <a:lnTo>
                    <a:pt x="488" y="566"/>
                  </a:lnTo>
                  <a:lnTo>
                    <a:pt x="514" y="553"/>
                  </a:lnTo>
                  <a:lnTo>
                    <a:pt x="553" y="540"/>
                  </a:lnTo>
                  <a:lnTo>
                    <a:pt x="593" y="527"/>
                  </a:lnTo>
                  <a:lnTo>
                    <a:pt x="606" y="513"/>
                  </a:lnTo>
                  <a:lnTo>
                    <a:pt x="619" y="513"/>
                  </a:lnTo>
                  <a:lnTo>
                    <a:pt x="632" y="513"/>
                  </a:lnTo>
                  <a:lnTo>
                    <a:pt x="632" y="527"/>
                  </a:lnTo>
                  <a:lnTo>
                    <a:pt x="646" y="540"/>
                  </a:lnTo>
                  <a:lnTo>
                    <a:pt x="672" y="553"/>
                  </a:lnTo>
                  <a:lnTo>
                    <a:pt x="698" y="579"/>
                  </a:lnTo>
                  <a:lnTo>
                    <a:pt x="725" y="592"/>
                  </a:lnTo>
                  <a:lnTo>
                    <a:pt x="725" y="606"/>
                  </a:lnTo>
                  <a:lnTo>
                    <a:pt x="725" y="619"/>
                  </a:lnTo>
                  <a:lnTo>
                    <a:pt x="738" y="606"/>
                  </a:lnTo>
                  <a:lnTo>
                    <a:pt x="764" y="579"/>
                  </a:lnTo>
                  <a:lnTo>
                    <a:pt x="777" y="553"/>
                  </a:lnTo>
                  <a:lnTo>
                    <a:pt x="790" y="527"/>
                  </a:lnTo>
                  <a:lnTo>
                    <a:pt x="790" y="500"/>
                  </a:lnTo>
                  <a:lnTo>
                    <a:pt x="790" y="474"/>
                  </a:lnTo>
                  <a:lnTo>
                    <a:pt x="790" y="448"/>
                  </a:lnTo>
                  <a:lnTo>
                    <a:pt x="777" y="434"/>
                  </a:lnTo>
                  <a:lnTo>
                    <a:pt x="751" y="448"/>
                  </a:lnTo>
                  <a:lnTo>
                    <a:pt x="738" y="448"/>
                  </a:lnTo>
                  <a:lnTo>
                    <a:pt x="725" y="448"/>
                  </a:lnTo>
                  <a:lnTo>
                    <a:pt x="725" y="434"/>
                  </a:lnTo>
                  <a:lnTo>
                    <a:pt x="725" y="395"/>
                  </a:lnTo>
                  <a:lnTo>
                    <a:pt x="725" y="369"/>
                  </a:lnTo>
                  <a:lnTo>
                    <a:pt x="711" y="342"/>
                  </a:lnTo>
                  <a:lnTo>
                    <a:pt x="698" y="316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290"/>
                  </a:lnTo>
                  <a:lnTo>
                    <a:pt x="646" y="303"/>
                  </a:lnTo>
                  <a:lnTo>
                    <a:pt x="632" y="355"/>
                  </a:lnTo>
                  <a:lnTo>
                    <a:pt x="632" y="395"/>
                  </a:lnTo>
                  <a:lnTo>
                    <a:pt x="619" y="434"/>
                  </a:lnTo>
                  <a:lnTo>
                    <a:pt x="606" y="474"/>
                  </a:lnTo>
                  <a:lnTo>
                    <a:pt x="593" y="500"/>
                  </a:lnTo>
                  <a:lnTo>
                    <a:pt x="567" y="513"/>
                  </a:lnTo>
                  <a:lnTo>
                    <a:pt x="553" y="513"/>
                  </a:lnTo>
                  <a:lnTo>
                    <a:pt x="514" y="500"/>
                  </a:lnTo>
                  <a:lnTo>
                    <a:pt x="527" y="500"/>
                  </a:lnTo>
                  <a:lnTo>
                    <a:pt x="514" y="500"/>
                  </a:lnTo>
                  <a:lnTo>
                    <a:pt x="501" y="500"/>
                  </a:lnTo>
                  <a:lnTo>
                    <a:pt x="488" y="500"/>
                  </a:lnTo>
                  <a:lnTo>
                    <a:pt x="461" y="487"/>
                  </a:lnTo>
                  <a:lnTo>
                    <a:pt x="448" y="487"/>
                  </a:lnTo>
                  <a:lnTo>
                    <a:pt x="435" y="474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4" y="434"/>
                  </a:lnTo>
                  <a:lnTo>
                    <a:pt x="514" y="421"/>
                  </a:lnTo>
                  <a:lnTo>
                    <a:pt x="553" y="408"/>
                  </a:lnTo>
                  <a:lnTo>
                    <a:pt x="567" y="408"/>
                  </a:lnTo>
                  <a:lnTo>
                    <a:pt x="580" y="408"/>
                  </a:lnTo>
                  <a:lnTo>
                    <a:pt x="567" y="395"/>
                  </a:lnTo>
                  <a:lnTo>
                    <a:pt x="567" y="382"/>
                  </a:lnTo>
                  <a:lnTo>
                    <a:pt x="553" y="355"/>
                  </a:lnTo>
                  <a:lnTo>
                    <a:pt x="553" y="316"/>
                  </a:lnTo>
                  <a:lnTo>
                    <a:pt x="553" y="263"/>
                  </a:lnTo>
                  <a:lnTo>
                    <a:pt x="567" y="237"/>
                  </a:lnTo>
                  <a:lnTo>
                    <a:pt x="567" y="210"/>
                  </a:lnTo>
                  <a:lnTo>
                    <a:pt x="580" y="197"/>
                  </a:lnTo>
                  <a:lnTo>
                    <a:pt x="606" y="197"/>
                  </a:lnTo>
                  <a:lnTo>
                    <a:pt x="632" y="210"/>
                  </a:lnTo>
                  <a:lnTo>
                    <a:pt x="659" y="210"/>
                  </a:lnTo>
                  <a:lnTo>
                    <a:pt x="672" y="210"/>
                  </a:lnTo>
                  <a:lnTo>
                    <a:pt x="685" y="197"/>
                  </a:lnTo>
                  <a:lnTo>
                    <a:pt x="698" y="184"/>
                  </a:lnTo>
                  <a:lnTo>
                    <a:pt x="698" y="171"/>
                  </a:lnTo>
                  <a:lnTo>
                    <a:pt x="698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23"/>
            <p:cNvSpPr>
              <a:spLocks/>
            </p:cNvSpPr>
            <p:nvPr/>
          </p:nvSpPr>
          <p:spPr bwMode="auto">
            <a:xfrm>
              <a:off x="1448" y="2579"/>
              <a:ext cx="182" cy="188"/>
            </a:xfrm>
            <a:custGeom>
              <a:avLst/>
              <a:gdLst>
                <a:gd name="T0" fmla="*/ 632 w 974"/>
                <a:gd name="T1" fmla="*/ 1001 h 1001"/>
                <a:gd name="T2" fmla="*/ 579 w 974"/>
                <a:gd name="T3" fmla="*/ 843 h 1001"/>
                <a:gd name="T4" fmla="*/ 645 w 974"/>
                <a:gd name="T5" fmla="*/ 843 h 1001"/>
                <a:gd name="T6" fmla="*/ 698 w 974"/>
                <a:gd name="T7" fmla="*/ 843 h 1001"/>
                <a:gd name="T8" fmla="*/ 737 w 974"/>
                <a:gd name="T9" fmla="*/ 843 h 1001"/>
                <a:gd name="T10" fmla="*/ 763 w 974"/>
                <a:gd name="T11" fmla="*/ 843 h 1001"/>
                <a:gd name="T12" fmla="*/ 777 w 974"/>
                <a:gd name="T13" fmla="*/ 830 h 1001"/>
                <a:gd name="T14" fmla="*/ 777 w 974"/>
                <a:gd name="T15" fmla="*/ 830 h 1001"/>
                <a:gd name="T16" fmla="*/ 777 w 974"/>
                <a:gd name="T17" fmla="*/ 816 h 1001"/>
                <a:gd name="T18" fmla="*/ 777 w 974"/>
                <a:gd name="T19" fmla="*/ 816 h 1001"/>
                <a:gd name="T20" fmla="*/ 763 w 974"/>
                <a:gd name="T21" fmla="*/ 790 h 1001"/>
                <a:gd name="T22" fmla="*/ 763 w 974"/>
                <a:gd name="T23" fmla="*/ 777 h 1001"/>
                <a:gd name="T24" fmla="*/ 777 w 974"/>
                <a:gd name="T25" fmla="*/ 751 h 1001"/>
                <a:gd name="T26" fmla="*/ 882 w 974"/>
                <a:gd name="T27" fmla="*/ 711 h 1001"/>
                <a:gd name="T28" fmla="*/ 948 w 974"/>
                <a:gd name="T29" fmla="*/ 671 h 1001"/>
                <a:gd name="T30" fmla="*/ 974 w 974"/>
                <a:gd name="T31" fmla="*/ 606 h 1001"/>
                <a:gd name="T32" fmla="*/ 961 w 974"/>
                <a:gd name="T33" fmla="*/ 527 h 1001"/>
                <a:gd name="T34" fmla="*/ 895 w 974"/>
                <a:gd name="T35" fmla="*/ 395 h 1001"/>
                <a:gd name="T36" fmla="*/ 869 w 974"/>
                <a:gd name="T37" fmla="*/ 237 h 1001"/>
                <a:gd name="T38" fmla="*/ 816 w 974"/>
                <a:gd name="T39" fmla="*/ 145 h 1001"/>
                <a:gd name="T40" fmla="*/ 750 w 974"/>
                <a:gd name="T41" fmla="*/ 92 h 1001"/>
                <a:gd name="T42" fmla="*/ 711 w 974"/>
                <a:gd name="T43" fmla="*/ 39 h 1001"/>
                <a:gd name="T44" fmla="*/ 605 w 974"/>
                <a:gd name="T45" fmla="*/ 13 h 1001"/>
                <a:gd name="T46" fmla="*/ 487 w 974"/>
                <a:gd name="T47" fmla="*/ 0 h 1001"/>
                <a:gd name="T48" fmla="*/ 355 w 974"/>
                <a:gd name="T49" fmla="*/ 0 h 1001"/>
                <a:gd name="T50" fmla="*/ 250 w 974"/>
                <a:gd name="T51" fmla="*/ 13 h 1001"/>
                <a:gd name="T52" fmla="*/ 197 w 974"/>
                <a:gd name="T53" fmla="*/ 39 h 1001"/>
                <a:gd name="T54" fmla="*/ 171 w 974"/>
                <a:gd name="T55" fmla="*/ 92 h 1001"/>
                <a:gd name="T56" fmla="*/ 118 w 974"/>
                <a:gd name="T57" fmla="*/ 131 h 1001"/>
                <a:gd name="T58" fmla="*/ 52 w 974"/>
                <a:gd name="T59" fmla="*/ 171 h 1001"/>
                <a:gd name="T60" fmla="*/ 13 w 974"/>
                <a:gd name="T61" fmla="*/ 237 h 1001"/>
                <a:gd name="T62" fmla="*/ 0 w 974"/>
                <a:gd name="T63" fmla="*/ 342 h 1001"/>
                <a:gd name="T64" fmla="*/ 13 w 974"/>
                <a:gd name="T65" fmla="*/ 448 h 1001"/>
                <a:gd name="T66" fmla="*/ 26 w 974"/>
                <a:gd name="T67" fmla="*/ 553 h 1001"/>
                <a:gd name="T68" fmla="*/ 52 w 974"/>
                <a:gd name="T69" fmla="*/ 645 h 1001"/>
                <a:gd name="T70" fmla="*/ 92 w 974"/>
                <a:gd name="T71" fmla="*/ 724 h 1001"/>
                <a:gd name="T72" fmla="*/ 158 w 974"/>
                <a:gd name="T73" fmla="*/ 764 h 1001"/>
                <a:gd name="T74" fmla="*/ 250 w 974"/>
                <a:gd name="T75" fmla="*/ 751 h 1001"/>
                <a:gd name="T76" fmla="*/ 302 w 974"/>
                <a:gd name="T77" fmla="*/ 737 h 1001"/>
                <a:gd name="T78" fmla="*/ 329 w 974"/>
                <a:gd name="T79" fmla="*/ 724 h 1001"/>
                <a:gd name="T80" fmla="*/ 355 w 974"/>
                <a:gd name="T81" fmla="*/ 711 h 1001"/>
                <a:gd name="T82" fmla="*/ 355 w 974"/>
                <a:gd name="T83" fmla="*/ 711 h 1001"/>
                <a:gd name="T84" fmla="*/ 368 w 974"/>
                <a:gd name="T85" fmla="*/ 698 h 1001"/>
                <a:gd name="T86" fmla="*/ 355 w 974"/>
                <a:gd name="T87" fmla="*/ 698 h 1001"/>
                <a:gd name="T88" fmla="*/ 355 w 974"/>
                <a:gd name="T89" fmla="*/ 698 h 1001"/>
                <a:gd name="T90" fmla="*/ 342 w 974"/>
                <a:gd name="T91" fmla="*/ 698 h 1001"/>
                <a:gd name="T92" fmla="*/ 342 w 974"/>
                <a:gd name="T93" fmla="*/ 698 h 1001"/>
                <a:gd name="T94" fmla="*/ 342 w 974"/>
                <a:gd name="T95" fmla="*/ 698 h 1001"/>
                <a:gd name="T96" fmla="*/ 342 w 974"/>
                <a:gd name="T97" fmla="*/ 698 h 1001"/>
                <a:gd name="T98" fmla="*/ 342 w 974"/>
                <a:gd name="T99" fmla="*/ 790 h 1001"/>
                <a:gd name="T100" fmla="*/ 329 w 974"/>
                <a:gd name="T101" fmla="*/ 882 h 1001"/>
                <a:gd name="T102" fmla="*/ 316 w 974"/>
                <a:gd name="T103" fmla="*/ 961 h 1001"/>
                <a:gd name="T104" fmla="*/ 316 w 974"/>
                <a:gd name="T105" fmla="*/ 1001 h 1001"/>
                <a:gd name="T106" fmla="*/ 632 w 974"/>
                <a:gd name="T107" fmla="*/ 1001 h 10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4"/>
                <a:gd name="T163" fmla="*/ 0 h 1001"/>
                <a:gd name="T164" fmla="*/ 974 w 974"/>
                <a:gd name="T165" fmla="*/ 1001 h 100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4" h="1001">
                  <a:moveTo>
                    <a:pt x="632" y="1001"/>
                  </a:moveTo>
                  <a:lnTo>
                    <a:pt x="579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7" y="843"/>
                  </a:lnTo>
                  <a:lnTo>
                    <a:pt x="763" y="843"/>
                  </a:lnTo>
                  <a:lnTo>
                    <a:pt x="777" y="830"/>
                  </a:lnTo>
                  <a:lnTo>
                    <a:pt x="777" y="816"/>
                  </a:lnTo>
                  <a:lnTo>
                    <a:pt x="763" y="790"/>
                  </a:lnTo>
                  <a:lnTo>
                    <a:pt x="763" y="777"/>
                  </a:lnTo>
                  <a:lnTo>
                    <a:pt x="777" y="751"/>
                  </a:lnTo>
                  <a:lnTo>
                    <a:pt x="882" y="711"/>
                  </a:lnTo>
                  <a:lnTo>
                    <a:pt x="948" y="671"/>
                  </a:lnTo>
                  <a:lnTo>
                    <a:pt x="974" y="606"/>
                  </a:lnTo>
                  <a:lnTo>
                    <a:pt x="961" y="527"/>
                  </a:lnTo>
                  <a:lnTo>
                    <a:pt x="895" y="395"/>
                  </a:lnTo>
                  <a:lnTo>
                    <a:pt x="869" y="237"/>
                  </a:lnTo>
                  <a:lnTo>
                    <a:pt x="816" y="145"/>
                  </a:lnTo>
                  <a:lnTo>
                    <a:pt x="750" y="92"/>
                  </a:lnTo>
                  <a:lnTo>
                    <a:pt x="711" y="39"/>
                  </a:lnTo>
                  <a:lnTo>
                    <a:pt x="605" y="13"/>
                  </a:lnTo>
                  <a:lnTo>
                    <a:pt x="487" y="0"/>
                  </a:lnTo>
                  <a:lnTo>
                    <a:pt x="355" y="0"/>
                  </a:lnTo>
                  <a:lnTo>
                    <a:pt x="250" y="13"/>
                  </a:lnTo>
                  <a:lnTo>
                    <a:pt x="197" y="39"/>
                  </a:lnTo>
                  <a:lnTo>
                    <a:pt x="171" y="92"/>
                  </a:lnTo>
                  <a:lnTo>
                    <a:pt x="118" y="131"/>
                  </a:lnTo>
                  <a:lnTo>
                    <a:pt x="52" y="171"/>
                  </a:lnTo>
                  <a:lnTo>
                    <a:pt x="13" y="237"/>
                  </a:lnTo>
                  <a:lnTo>
                    <a:pt x="0" y="342"/>
                  </a:lnTo>
                  <a:lnTo>
                    <a:pt x="13" y="448"/>
                  </a:lnTo>
                  <a:lnTo>
                    <a:pt x="26" y="553"/>
                  </a:lnTo>
                  <a:lnTo>
                    <a:pt x="52" y="645"/>
                  </a:lnTo>
                  <a:lnTo>
                    <a:pt x="92" y="724"/>
                  </a:lnTo>
                  <a:lnTo>
                    <a:pt x="158" y="764"/>
                  </a:lnTo>
                  <a:lnTo>
                    <a:pt x="250" y="751"/>
                  </a:lnTo>
                  <a:lnTo>
                    <a:pt x="302" y="737"/>
                  </a:lnTo>
                  <a:lnTo>
                    <a:pt x="329" y="724"/>
                  </a:lnTo>
                  <a:lnTo>
                    <a:pt x="355" y="711"/>
                  </a:lnTo>
                  <a:lnTo>
                    <a:pt x="368" y="698"/>
                  </a:lnTo>
                  <a:lnTo>
                    <a:pt x="355" y="698"/>
                  </a:lnTo>
                  <a:lnTo>
                    <a:pt x="342" y="698"/>
                  </a:lnTo>
                  <a:lnTo>
                    <a:pt x="342" y="790"/>
                  </a:lnTo>
                  <a:lnTo>
                    <a:pt x="329" y="882"/>
                  </a:lnTo>
                  <a:lnTo>
                    <a:pt x="316" y="961"/>
                  </a:lnTo>
                  <a:lnTo>
                    <a:pt x="316" y="1001"/>
                  </a:lnTo>
                  <a:lnTo>
                    <a:pt x="632" y="100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24"/>
            <p:cNvSpPr>
              <a:spLocks/>
            </p:cNvSpPr>
            <p:nvPr/>
          </p:nvSpPr>
          <p:spPr bwMode="auto">
            <a:xfrm>
              <a:off x="1519" y="2740"/>
              <a:ext cx="20" cy="29"/>
            </a:xfrm>
            <a:custGeom>
              <a:avLst/>
              <a:gdLst>
                <a:gd name="T0" fmla="*/ 106 w 106"/>
                <a:gd name="T1" fmla="*/ 145 h 158"/>
                <a:gd name="T2" fmla="*/ 106 w 106"/>
                <a:gd name="T3" fmla="*/ 105 h 158"/>
                <a:gd name="T4" fmla="*/ 106 w 106"/>
                <a:gd name="T5" fmla="*/ 79 h 158"/>
                <a:gd name="T6" fmla="*/ 106 w 106"/>
                <a:gd name="T7" fmla="*/ 66 h 158"/>
                <a:gd name="T8" fmla="*/ 106 w 106"/>
                <a:gd name="T9" fmla="*/ 53 h 158"/>
                <a:gd name="T10" fmla="*/ 106 w 106"/>
                <a:gd name="T11" fmla="*/ 39 h 158"/>
                <a:gd name="T12" fmla="*/ 93 w 106"/>
                <a:gd name="T13" fmla="*/ 26 h 158"/>
                <a:gd name="T14" fmla="*/ 66 w 106"/>
                <a:gd name="T15" fmla="*/ 26 h 158"/>
                <a:gd name="T16" fmla="*/ 40 w 106"/>
                <a:gd name="T17" fmla="*/ 0 h 158"/>
                <a:gd name="T18" fmla="*/ 27 w 106"/>
                <a:gd name="T19" fmla="*/ 0 h 158"/>
                <a:gd name="T20" fmla="*/ 14 w 106"/>
                <a:gd name="T21" fmla="*/ 13 h 158"/>
                <a:gd name="T22" fmla="*/ 0 w 106"/>
                <a:gd name="T23" fmla="*/ 26 h 158"/>
                <a:gd name="T24" fmla="*/ 0 w 106"/>
                <a:gd name="T25" fmla="*/ 53 h 158"/>
                <a:gd name="T26" fmla="*/ 0 w 106"/>
                <a:gd name="T27" fmla="*/ 79 h 158"/>
                <a:gd name="T28" fmla="*/ 0 w 106"/>
                <a:gd name="T29" fmla="*/ 105 h 158"/>
                <a:gd name="T30" fmla="*/ 0 w 106"/>
                <a:gd name="T31" fmla="*/ 132 h 158"/>
                <a:gd name="T32" fmla="*/ 0 w 106"/>
                <a:gd name="T33" fmla="*/ 145 h 158"/>
                <a:gd name="T34" fmla="*/ 0 w 106"/>
                <a:gd name="T35" fmla="*/ 158 h 158"/>
                <a:gd name="T36" fmla="*/ 106 w 106"/>
                <a:gd name="T37" fmla="*/ 145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58"/>
                <a:gd name="T59" fmla="*/ 106 w 106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58">
                  <a:moveTo>
                    <a:pt x="106" y="145"/>
                  </a:moveTo>
                  <a:lnTo>
                    <a:pt x="106" y="105"/>
                  </a:lnTo>
                  <a:lnTo>
                    <a:pt x="106" y="79"/>
                  </a:lnTo>
                  <a:lnTo>
                    <a:pt x="106" y="66"/>
                  </a:lnTo>
                  <a:lnTo>
                    <a:pt x="106" y="53"/>
                  </a:lnTo>
                  <a:lnTo>
                    <a:pt x="106" y="39"/>
                  </a:lnTo>
                  <a:lnTo>
                    <a:pt x="93" y="26"/>
                  </a:lnTo>
                  <a:lnTo>
                    <a:pt x="66" y="26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4" y="13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0" y="158"/>
                  </a:lnTo>
                  <a:lnTo>
                    <a:pt x="106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25"/>
            <p:cNvSpPr>
              <a:spLocks/>
            </p:cNvSpPr>
            <p:nvPr/>
          </p:nvSpPr>
          <p:spPr bwMode="auto">
            <a:xfrm>
              <a:off x="1463" y="2592"/>
              <a:ext cx="147" cy="143"/>
            </a:xfrm>
            <a:custGeom>
              <a:avLst/>
              <a:gdLst>
                <a:gd name="T0" fmla="*/ 566 w 790"/>
                <a:gd name="T1" fmla="*/ 79 h 764"/>
                <a:gd name="T2" fmla="*/ 500 w 790"/>
                <a:gd name="T3" fmla="*/ 79 h 764"/>
                <a:gd name="T4" fmla="*/ 382 w 790"/>
                <a:gd name="T5" fmla="*/ 26 h 764"/>
                <a:gd name="T6" fmla="*/ 329 w 790"/>
                <a:gd name="T7" fmla="*/ 0 h 764"/>
                <a:gd name="T8" fmla="*/ 316 w 790"/>
                <a:gd name="T9" fmla="*/ 0 h 764"/>
                <a:gd name="T10" fmla="*/ 302 w 790"/>
                <a:gd name="T11" fmla="*/ 0 h 764"/>
                <a:gd name="T12" fmla="*/ 237 w 790"/>
                <a:gd name="T13" fmla="*/ 26 h 764"/>
                <a:gd name="T14" fmla="*/ 158 w 790"/>
                <a:gd name="T15" fmla="*/ 105 h 764"/>
                <a:gd name="T16" fmla="*/ 158 w 790"/>
                <a:gd name="T17" fmla="*/ 171 h 764"/>
                <a:gd name="T18" fmla="*/ 131 w 790"/>
                <a:gd name="T19" fmla="*/ 197 h 764"/>
                <a:gd name="T20" fmla="*/ 65 w 790"/>
                <a:gd name="T21" fmla="*/ 210 h 764"/>
                <a:gd name="T22" fmla="*/ 0 w 790"/>
                <a:gd name="T23" fmla="*/ 276 h 764"/>
                <a:gd name="T24" fmla="*/ 52 w 790"/>
                <a:gd name="T25" fmla="*/ 540 h 764"/>
                <a:gd name="T26" fmla="*/ 223 w 790"/>
                <a:gd name="T27" fmla="*/ 605 h 764"/>
                <a:gd name="T28" fmla="*/ 289 w 790"/>
                <a:gd name="T29" fmla="*/ 592 h 764"/>
                <a:gd name="T30" fmla="*/ 316 w 790"/>
                <a:gd name="T31" fmla="*/ 645 h 764"/>
                <a:gd name="T32" fmla="*/ 329 w 790"/>
                <a:gd name="T33" fmla="*/ 724 h 764"/>
                <a:gd name="T34" fmla="*/ 368 w 790"/>
                <a:gd name="T35" fmla="*/ 711 h 764"/>
                <a:gd name="T36" fmla="*/ 447 w 790"/>
                <a:gd name="T37" fmla="*/ 645 h 764"/>
                <a:gd name="T38" fmla="*/ 487 w 790"/>
                <a:gd name="T39" fmla="*/ 645 h 764"/>
                <a:gd name="T40" fmla="*/ 500 w 790"/>
                <a:gd name="T41" fmla="*/ 685 h 764"/>
                <a:gd name="T42" fmla="*/ 526 w 790"/>
                <a:gd name="T43" fmla="*/ 698 h 764"/>
                <a:gd name="T44" fmla="*/ 566 w 790"/>
                <a:gd name="T45" fmla="*/ 711 h 764"/>
                <a:gd name="T46" fmla="*/ 579 w 790"/>
                <a:gd name="T47" fmla="*/ 711 h 764"/>
                <a:gd name="T48" fmla="*/ 605 w 790"/>
                <a:gd name="T49" fmla="*/ 658 h 764"/>
                <a:gd name="T50" fmla="*/ 540 w 790"/>
                <a:gd name="T51" fmla="*/ 632 h 764"/>
                <a:gd name="T52" fmla="*/ 487 w 790"/>
                <a:gd name="T53" fmla="*/ 579 h 764"/>
                <a:gd name="T54" fmla="*/ 553 w 790"/>
                <a:gd name="T55" fmla="*/ 540 h 764"/>
                <a:gd name="T56" fmla="*/ 619 w 790"/>
                <a:gd name="T57" fmla="*/ 513 h 764"/>
                <a:gd name="T58" fmla="*/ 632 w 790"/>
                <a:gd name="T59" fmla="*/ 526 h 764"/>
                <a:gd name="T60" fmla="*/ 671 w 790"/>
                <a:gd name="T61" fmla="*/ 553 h 764"/>
                <a:gd name="T62" fmla="*/ 724 w 790"/>
                <a:gd name="T63" fmla="*/ 605 h 764"/>
                <a:gd name="T64" fmla="*/ 737 w 790"/>
                <a:gd name="T65" fmla="*/ 619 h 764"/>
                <a:gd name="T66" fmla="*/ 777 w 790"/>
                <a:gd name="T67" fmla="*/ 553 h 764"/>
                <a:gd name="T68" fmla="*/ 790 w 790"/>
                <a:gd name="T69" fmla="*/ 474 h 764"/>
                <a:gd name="T70" fmla="*/ 750 w 790"/>
                <a:gd name="T71" fmla="*/ 447 h 764"/>
                <a:gd name="T72" fmla="*/ 724 w 790"/>
                <a:gd name="T73" fmla="*/ 434 h 764"/>
                <a:gd name="T74" fmla="*/ 711 w 790"/>
                <a:gd name="T75" fmla="*/ 342 h 764"/>
                <a:gd name="T76" fmla="*/ 671 w 790"/>
                <a:gd name="T77" fmla="*/ 289 h 764"/>
                <a:gd name="T78" fmla="*/ 645 w 790"/>
                <a:gd name="T79" fmla="*/ 355 h 764"/>
                <a:gd name="T80" fmla="*/ 605 w 790"/>
                <a:gd name="T81" fmla="*/ 474 h 764"/>
                <a:gd name="T82" fmla="*/ 553 w 790"/>
                <a:gd name="T83" fmla="*/ 513 h 764"/>
                <a:gd name="T84" fmla="*/ 513 w 790"/>
                <a:gd name="T85" fmla="*/ 500 h 764"/>
                <a:gd name="T86" fmla="*/ 474 w 790"/>
                <a:gd name="T87" fmla="*/ 487 h 764"/>
                <a:gd name="T88" fmla="*/ 434 w 790"/>
                <a:gd name="T89" fmla="*/ 461 h 764"/>
                <a:gd name="T90" fmla="*/ 526 w 790"/>
                <a:gd name="T91" fmla="*/ 421 h 764"/>
                <a:gd name="T92" fmla="*/ 579 w 790"/>
                <a:gd name="T93" fmla="*/ 408 h 764"/>
                <a:gd name="T94" fmla="*/ 566 w 790"/>
                <a:gd name="T95" fmla="*/ 382 h 764"/>
                <a:gd name="T96" fmla="*/ 566 w 790"/>
                <a:gd name="T97" fmla="*/ 276 h 764"/>
                <a:gd name="T98" fmla="*/ 592 w 790"/>
                <a:gd name="T99" fmla="*/ 197 h 764"/>
                <a:gd name="T100" fmla="*/ 658 w 790"/>
                <a:gd name="T101" fmla="*/ 210 h 764"/>
                <a:gd name="T102" fmla="*/ 698 w 790"/>
                <a:gd name="T103" fmla="*/ 184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1"/>
                  </a:moveTo>
                  <a:lnTo>
                    <a:pt x="619" y="105"/>
                  </a:lnTo>
                  <a:lnTo>
                    <a:pt x="566" y="79"/>
                  </a:lnTo>
                  <a:lnTo>
                    <a:pt x="540" y="79"/>
                  </a:lnTo>
                  <a:lnTo>
                    <a:pt x="513" y="79"/>
                  </a:lnTo>
                  <a:lnTo>
                    <a:pt x="500" y="79"/>
                  </a:lnTo>
                  <a:lnTo>
                    <a:pt x="461" y="65"/>
                  </a:lnTo>
                  <a:lnTo>
                    <a:pt x="421" y="39"/>
                  </a:lnTo>
                  <a:lnTo>
                    <a:pt x="382" y="26"/>
                  </a:lnTo>
                  <a:lnTo>
                    <a:pt x="355" y="13"/>
                  </a:lnTo>
                  <a:lnTo>
                    <a:pt x="342" y="0"/>
                  </a:lnTo>
                  <a:lnTo>
                    <a:pt x="329" y="0"/>
                  </a:lnTo>
                  <a:lnTo>
                    <a:pt x="316" y="0"/>
                  </a:lnTo>
                  <a:lnTo>
                    <a:pt x="302" y="0"/>
                  </a:lnTo>
                  <a:lnTo>
                    <a:pt x="289" y="0"/>
                  </a:lnTo>
                  <a:lnTo>
                    <a:pt x="263" y="13"/>
                  </a:lnTo>
                  <a:lnTo>
                    <a:pt x="237" y="26"/>
                  </a:lnTo>
                  <a:lnTo>
                    <a:pt x="197" y="52"/>
                  </a:lnTo>
                  <a:lnTo>
                    <a:pt x="171" y="79"/>
                  </a:lnTo>
                  <a:lnTo>
                    <a:pt x="158" y="105"/>
                  </a:lnTo>
                  <a:lnTo>
                    <a:pt x="158" y="131"/>
                  </a:lnTo>
                  <a:lnTo>
                    <a:pt x="158" y="145"/>
                  </a:lnTo>
                  <a:lnTo>
                    <a:pt x="158" y="171"/>
                  </a:lnTo>
                  <a:lnTo>
                    <a:pt x="158" y="184"/>
                  </a:lnTo>
                  <a:lnTo>
                    <a:pt x="158" y="197"/>
                  </a:lnTo>
                  <a:lnTo>
                    <a:pt x="131" y="197"/>
                  </a:lnTo>
                  <a:lnTo>
                    <a:pt x="105" y="197"/>
                  </a:lnTo>
                  <a:lnTo>
                    <a:pt x="92" y="197"/>
                  </a:lnTo>
                  <a:lnTo>
                    <a:pt x="65" y="210"/>
                  </a:lnTo>
                  <a:lnTo>
                    <a:pt x="39" y="224"/>
                  </a:lnTo>
                  <a:lnTo>
                    <a:pt x="13" y="250"/>
                  </a:lnTo>
                  <a:lnTo>
                    <a:pt x="0" y="276"/>
                  </a:lnTo>
                  <a:lnTo>
                    <a:pt x="0" y="316"/>
                  </a:lnTo>
                  <a:lnTo>
                    <a:pt x="26" y="447"/>
                  </a:lnTo>
                  <a:lnTo>
                    <a:pt x="52" y="540"/>
                  </a:lnTo>
                  <a:lnTo>
                    <a:pt x="92" y="605"/>
                  </a:lnTo>
                  <a:lnTo>
                    <a:pt x="144" y="619"/>
                  </a:lnTo>
                  <a:lnTo>
                    <a:pt x="223" y="605"/>
                  </a:lnTo>
                  <a:lnTo>
                    <a:pt x="250" y="592"/>
                  </a:lnTo>
                  <a:lnTo>
                    <a:pt x="276" y="579"/>
                  </a:lnTo>
                  <a:lnTo>
                    <a:pt x="289" y="592"/>
                  </a:lnTo>
                  <a:lnTo>
                    <a:pt x="302" y="605"/>
                  </a:lnTo>
                  <a:lnTo>
                    <a:pt x="316" y="619"/>
                  </a:lnTo>
                  <a:lnTo>
                    <a:pt x="316" y="645"/>
                  </a:lnTo>
                  <a:lnTo>
                    <a:pt x="316" y="671"/>
                  </a:lnTo>
                  <a:lnTo>
                    <a:pt x="316" y="698"/>
                  </a:lnTo>
                  <a:lnTo>
                    <a:pt x="329" y="724"/>
                  </a:lnTo>
                  <a:lnTo>
                    <a:pt x="329" y="737"/>
                  </a:lnTo>
                  <a:lnTo>
                    <a:pt x="342" y="764"/>
                  </a:lnTo>
                  <a:lnTo>
                    <a:pt x="368" y="711"/>
                  </a:lnTo>
                  <a:lnTo>
                    <a:pt x="408" y="671"/>
                  </a:lnTo>
                  <a:lnTo>
                    <a:pt x="434" y="645"/>
                  </a:lnTo>
                  <a:lnTo>
                    <a:pt x="447" y="645"/>
                  </a:lnTo>
                  <a:lnTo>
                    <a:pt x="461" y="632"/>
                  </a:lnTo>
                  <a:lnTo>
                    <a:pt x="474" y="645"/>
                  </a:lnTo>
                  <a:lnTo>
                    <a:pt x="487" y="645"/>
                  </a:lnTo>
                  <a:lnTo>
                    <a:pt x="500" y="658"/>
                  </a:lnTo>
                  <a:lnTo>
                    <a:pt x="500" y="671"/>
                  </a:lnTo>
                  <a:lnTo>
                    <a:pt x="500" y="685"/>
                  </a:lnTo>
                  <a:lnTo>
                    <a:pt x="500" y="698"/>
                  </a:lnTo>
                  <a:lnTo>
                    <a:pt x="526" y="698"/>
                  </a:lnTo>
                  <a:lnTo>
                    <a:pt x="553" y="711"/>
                  </a:lnTo>
                  <a:lnTo>
                    <a:pt x="566" y="711"/>
                  </a:lnTo>
                  <a:lnTo>
                    <a:pt x="579" y="724"/>
                  </a:lnTo>
                  <a:lnTo>
                    <a:pt x="579" y="711"/>
                  </a:lnTo>
                  <a:lnTo>
                    <a:pt x="592" y="685"/>
                  </a:lnTo>
                  <a:lnTo>
                    <a:pt x="619" y="658"/>
                  </a:lnTo>
                  <a:lnTo>
                    <a:pt x="605" y="658"/>
                  </a:lnTo>
                  <a:lnTo>
                    <a:pt x="592" y="645"/>
                  </a:lnTo>
                  <a:lnTo>
                    <a:pt x="566" y="645"/>
                  </a:lnTo>
                  <a:lnTo>
                    <a:pt x="540" y="632"/>
                  </a:lnTo>
                  <a:lnTo>
                    <a:pt x="513" y="605"/>
                  </a:lnTo>
                  <a:lnTo>
                    <a:pt x="500" y="592"/>
                  </a:lnTo>
                  <a:lnTo>
                    <a:pt x="487" y="579"/>
                  </a:lnTo>
                  <a:lnTo>
                    <a:pt x="487" y="566"/>
                  </a:lnTo>
                  <a:lnTo>
                    <a:pt x="513" y="553"/>
                  </a:lnTo>
                  <a:lnTo>
                    <a:pt x="553" y="540"/>
                  </a:lnTo>
                  <a:lnTo>
                    <a:pt x="592" y="526"/>
                  </a:lnTo>
                  <a:lnTo>
                    <a:pt x="619" y="513"/>
                  </a:lnTo>
                  <a:lnTo>
                    <a:pt x="632" y="513"/>
                  </a:lnTo>
                  <a:lnTo>
                    <a:pt x="632" y="526"/>
                  </a:lnTo>
                  <a:lnTo>
                    <a:pt x="645" y="526"/>
                  </a:lnTo>
                  <a:lnTo>
                    <a:pt x="658" y="540"/>
                  </a:lnTo>
                  <a:lnTo>
                    <a:pt x="671" y="553"/>
                  </a:lnTo>
                  <a:lnTo>
                    <a:pt x="711" y="579"/>
                  </a:lnTo>
                  <a:lnTo>
                    <a:pt x="724" y="592"/>
                  </a:lnTo>
                  <a:lnTo>
                    <a:pt x="724" y="605"/>
                  </a:lnTo>
                  <a:lnTo>
                    <a:pt x="724" y="619"/>
                  </a:lnTo>
                  <a:lnTo>
                    <a:pt x="737" y="619"/>
                  </a:lnTo>
                  <a:lnTo>
                    <a:pt x="750" y="605"/>
                  </a:lnTo>
                  <a:lnTo>
                    <a:pt x="763" y="579"/>
                  </a:lnTo>
                  <a:lnTo>
                    <a:pt x="777" y="553"/>
                  </a:lnTo>
                  <a:lnTo>
                    <a:pt x="790" y="526"/>
                  </a:lnTo>
                  <a:lnTo>
                    <a:pt x="790" y="500"/>
                  </a:lnTo>
                  <a:lnTo>
                    <a:pt x="790" y="474"/>
                  </a:lnTo>
                  <a:lnTo>
                    <a:pt x="790" y="447"/>
                  </a:lnTo>
                  <a:lnTo>
                    <a:pt x="777" y="447"/>
                  </a:lnTo>
                  <a:lnTo>
                    <a:pt x="750" y="447"/>
                  </a:lnTo>
                  <a:lnTo>
                    <a:pt x="737" y="447"/>
                  </a:lnTo>
                  <a:lnTo>
                    <a:pt x="724" y="434"/>
                  </a:lnTo>
                  <a:lnTo>
                    <a:pt x="724" y="408"/>
                  </a:lnTo>
                  <a:lnTo>
                    <a:pt x="724" y="382"/>
                  </a:lnTo>
                  <a:lnTo>
                    <a:pt x="711" y="342"/>
                  </a:lnTo>
                  <a:lnTo>
                    <a:pt x="698" y="316"/>
                  </a:lnTo>
                  <a:lnTo>
                    <a:pt x="684" y="303"/>
                  </a:lnTo>
                  <a:lnTo>
                    <a:pt x="671" y="289"/>
                  </a:lnTo>
                  <a:lnTo>
                    <a:pt x="658" y="289"/>
                  </a:lnTo>
                  <a:lnTo>
                    <a:pt x="658" y="303"/>
                  </a:lnTo>
                  <a:lnTo>
                    <a:pt x="645" y="355"/>
                  </a:lnTo>
                  <a:lnTo>
                    <a:pt x="632" y="395"/>
                  </a:lnTo>
                  <a:lnTo>
                    <a:pt x="619" y="434"/>
                  </a:lnTo>
                  <a:lnTo>
                    <a:pt x="605" y="474"/>
                  </a:lnTo>
                  <a:lnTo>
                    <a:pt x="592" y="500"/>
                  </a:lnTo>
                  <a:lnTo>
                    <a:pt x="579" y="513"/>
                  </a:lnTo>
                  <a:lnTo>
                    <a:pt x="553" y="513"/>
                  </a:lnTo>
                  <a:lnTo>
                    <a:pt x="526" y="500"/>
                  </a:lnTo>
                  <a:lnTo>
                    <a:pt x="513" y="500"/>
                  </a:lnTo>
                  <a:lnTo>
                    <a:pt x="500" y="500"/>
                  </a:lnTo>
                  <a:lnTo>
                    <a:pt x="487" y="500"/>
                  </a:lnTo>
                  <a:lnTo>
                    <a:pt x="474" y="487"/>
                  </a:lnTo>
                  <a:lnTo>
                    <a:pt x="447" y="487"/>
                  </a:lnTo>
                  <a:lnTo>
                    <a:pt x="447" y="474"/>
                  </a:lnTo>
                  <a:lnTo>
                    <a:pt x="434" y="461"/>
                  </a:lnTo>
                  <a:lnTo>
                    <a:pt x="447" y="447"/>
                  </a:lnTo>
                  <a:lnTo>
                    <a:pt x="474" y="434"/>
                  </a:lnTo>
                  <a:lnTo>
                    <a:pt x="526" y="421"/>
                  </a:lnTo>
                  <a:lnTo>
                    <a:pt x="553" y="408"/>
                  </a:lnTo>
                  <a:lnTo>
                    <a:pt x="566" y="408"/>
                  </a:lnTo>
                  <a:lnTo>
                    <a:pt x="579" y="408"/>
                  </a:lnTo>
                  <a:lnTo>
                    <a:pt x="566" y="395"/>
                  </a:lnTo>
                  <a:lnTo>
                    <a:pt x="566" y="382"/>
                  </a:lnTo>
                  <a:lnTo>
                    <a:pt x="566" y="355"/>
                  </a:lnTo>
                  <a:lnTo>
                    <a:pt x="553" y="329"/>
                  </a:lnTo>
                  <a:lnTo>
                    <a:pt x="566" y="276"/>
                  </a:lnTo>
                  <a:lnTo>
                    <a:pt x="566" y="237"/>
                  </a:lnTo>
                  <a:lnTo>
                    <a:pt x="579" y="210"/>
                  </a:lnTo>
                  <a:lnTo>
                    <a:pt x="592" y="197"/>
                  </a:lnTo>
                  <a:lnTo>
                    <a:pt x="605" y="197"/>
                  </a:lnTo>
                  <a:lnTo>
                    <a:pt x="632" y="210"/>
                  </a:lnTo>
                  <a:lnTo>
                    <a:pt x="658" y="210"/>
                  </a:lnTo>
                  <a:lnTo>
                    <a:pt x="671" y="210"/>
                  </a:lnTo>
                  <a:lnTo>
                    <a:pt x="684" y="197"/>
                  </a:lnTo>
                  <a:lnTo>
                    <a:pt x="698" y="184"/>
                  </a:lnTo>
                  <a:lnTo>
                    <a:pt x="698" y="1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26"/>
            <p:cNvSpPr>
              <a:spLocks/>
            </p:cNvSpPr>
            <p:nvPr/>
          </p:nvSpPr>
          <p:spPr bwMode="auto">
            <a:xfrm>
              <a:off x="1643" y="2574"/>
              <a:ext cx="182" cy="190"/>
            </a:xfrm>
            <a:custGeom>
              <a:avLst/>
              <a:gdLst>
                <a:gd name="T0" fmla="*/ 632 w 975"/>
                <a:gd name="T1" fmla="*/ 1015 h 1015"/>
                <a:gd name="T2" fmla="*/ 580 w 975"/>
                <a:gd name="T3" fmla="*/ 843 h 1015"/>
                <a:gd name="T4" fmla="*/ 645 w 975"/>
                <a:gd name="T5" fmla="*/ 843 h 1015"/>
                <a:gd name="T6" fmla="*/ 698 w 975"/>
                <a:gd name="T7" fmla="*/ 843 h 1015"/>
                <a:gd name="T8" fmla="*/ 738 w 975"/>
                <a:gd name="T9" fmla="*/ 843 h 1015"/>
                <a:gd name="T10" fmla="*/ 764 w 975"/>
                <a:gd name="T11" fmla="*/ 843 h 1015"/>
                <a:gd name="T12" fmla="*/ 777 w 975"/>
                <a:gd name="T13" fmla="*/ 843 h 1015"/>
                <a:gd name="T14" fmla="*/ 777 w 975"/>
                <a:gd name="T15" fmla="*/ 843 h 1015"/>
                <a:gd name="T16" fmla="*/ 777 w 975"/>
                <a:gd name="T17" fmla="*/ 830 h 1015"/>
                <a:gd name="T18" fmla="*/ 777 w 975"/>
                <a:gd name="T19" fmla="*/ 817 h 1015"/>
                <a:gd name="T20" fmla="*/ 764 w 975"/>
                <a:gd name="T21" fmla="*/ 804 h 1015"/>
                <a:gd name="T22" fmla="*/ 764 w 975"/>
                <a:gd name="T23" fmla="*/ 791 h 1015"/>
                <a:gd name="T24" fmla="*/ 764 w 975"/>
                <a:gd name="T25" fmla="*/ 764 h 1015"/>
                <a:gd name="T26" fmla="*/ 882 w 975"/>
                <a:gd name="T27" fmla="*/ 725 h 1015"/>
                <a:gd name="T28" fmla="*/ 948 w 975"/>
                <a:gd name="T29" fmla="*/ 685 h 1015"/>
                <a:gd name="T30" fmla="*/ 975 w 975"/>
                <a:gd name="T31" fmla="*/ 619 h 1015"/>
                <a:gd name="T32" fmla="*/ 961 w 975"/>
                <a:gd name="T33" fmla="*/ 527 h 1015"/>
                <a:gd name="T34" fmla="*/ 896 w 975"/>
                <a:gd name="T35" fmla="*/ 409 h 1015"/>
                <a:gd name="T36" fmla="*/ 869 w 975"/>
                <a:gd name="T37" fmla="*/ 251 h 1015"/>
                <a:gd name="T38" fmla="*/ 817 w 975"/>
                <a:gd name="T39" fmla="*/ 145 h 1015"/>
                <a:gd name="T40" fmla="*/ 738 w 975"/>
                <a:gd name="T41" fmla="*/ 106 h 1015"/>
                <a:gd name="T42" fmla="*/ 698 w 975"/>
                <a:gd name="T43" fmla="*/ 53 h 1015"/>
                <a:gd name="T44" fmla="*/ 606 w 975"/>
                <a:gd name="T45" fmla="*/ 14 h 1015"/>
                <a:gd name="T46" fmla="*/ 474 w 975"/>
                <a:gd name="T47" fmla="*/ 0 h 1015"/>
                <a:gd name="T48" fmla="*/ 356 w 975"/>
                <a:gd name="T49" fmla="*/ 0 h 1015"/>
                <a:gd name="T50" fmla="*/ 250 w 975"/>
                <a:gd name="T51" fmla="*/ 14 h 1015"/>
                <a:gd name="T52" fmla="*/ 198 w 975"/>
                <a:gd name="T53" fmla="*/ 40 h 1015"/>
                <a:gd name="T54" fmla="*/ 158 w 975"/>
                <a:gd name="T55" fmla="*/ 93 h 1015"/>
                <a:gd name="T56" fmla="*/ 105 w 975"/>
                <a:gd name="T57" fmla="*/ 132 h 1015"/>
                <a:gd name="T58" fmla="*/ 53 w 975"/>
                <a:gd name="T59" fmla="*/ 185 h 1015"/>
                <a:gd name="T60" fmla="*/ 13 w 975"/>
                <a:gd name="T61" fmla="*/ 251 h 1015"/>
                <a:gd name="T62" fmla="*/ 0 w 975"/>
                <a:gd name="T63" fmla="*/ 343 h 1015"/>
                <a:gd name="T64" fmla="*/ 13 w 975"/>
                <a:gd name="T65" fmla="*/ 461 h 1015"/>
                <a:gd name="T66" fmla="*/ 26 w 975"/>
                <a:gd name="T67" fmla="*/ 567 h 1015"/>
                <a:gd name="T68" fmla="*/ 53 w 975"/>
                <a:gd name="T69" fmla="*/ 659 h 1015"/>
                <a:gd name="T70" fmla="*/ 92 w 975"/>
                <a:gd name="T71" fmla="*/ 738 h 1015"/>
                <a:gd name="T72" fmla="*/ 158 w 975"/>
                <a:gd name="T73" fmla="*/ 764 h 1015"/>
                <a:gd name="T74" fmla="*/ 250 w 975"/>
                <a:gd name="T75" fmla="*/ 764 h 1015"/>
                <a:gd name="T76" fmla="*/ 290 w 975"/>
                <a:gd name="T77" fmla="*/ 738 h 1015"/>
                <a:gd name="T78" fmla="*/ 329 w 975"/>
                <a:gd name="T79" fmla="*/ 725 h 1015"/>
                <a:gd name="T80" fmla="*/ 342 w 975"/>
                <a:gd name="T81" fmla="*/ 725 h 1015"/>
                <a:gd name="T82" fmla="*/ 356 w 975"/>
                <a:gd name="T83" fmla="*/ 712 h 1015"/>
                <a:gd name="T84" fmla="*/ 356 w 975"/>
                <a:gd name="T85" fmla="*/ 712 h 1015"/>
                <a:gd name="T86" fmla="*/ 356 w 975"/>
                <a:gd name="T87" fmla="*/ 712 h 1015"/>
                <a:gd name="T88" fmla="*/ 356 w 975"/>
                <a:gd name="T89" fmla="*/ 712 h 1015"/>
                <a:gd name="T90" fmla="*/ 342 w 975"/>
                <a:gd name="T91" fmla="*/ 712 h 1015"/>
                <a:gd name="T92" fmla="*/ 342 w 975"/>
                <a:gd name="T93" fmla="*/ 698 h 1015"/>
                <a:gd name="T94" fmla="*/ 342 w 975"/>
                <a:gd name="T95" fmla="*/ 698 h 1015"/>
                <a:gd name="T96" fmla="*/ 342 w 975"/>
                <a:gd name="T97" fmla="*/ 698 h 1015"/>
                <a:gd name="T98" fmla="*/ 329 w 975"/>
                <a:gd name="T99" fmla="*/ 791 h 1015"/>
                <a:gd name="T100" fmla="*/ 329 w 975"/>
                <a:gd name="T101" fmla="*/ 896 h 1015"/>
                <a:gd name="T102" fmla="*/ 316 w 975"/>
                <a:gd name="T103" fmla="*/ 975 h 1015"/>
                <a:gd name="T104" fmla="*/ 316 w 975"/>
                <a:gd name="T105" fmla="*/ 1001 h 1015"/>
                <a:gd name="T106" fmla="*/ 632 w 975"/>
                <a:gd name="T107" fmla="*/ 1015 h 10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5"/>
                <a:gd name="T164" fmla="*/ 975 w 975"/>
                <a:gd name="T165" fmla="*/ 1015 h 10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5">
                  <a:moveTo>
                    <a:pt x="632" y="1015"/>
                  </a:moveTo>
                  <a:lnTo>
                    <a:pt x="580" y="843"/>
                  </a:lnTo>
                  <a:lnTo>
                    <a:pt x="645" y="843"/>
                  </a:lnTo>
                  <a:lnTo>
                    <a:pt x="698" y="843"/>
                  </a:lnTo>
                  <a:lnTo>
                    <a:pt x="738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77" y="830"/>
                  </a:lnTo>
                  <a:lnTo>
                    <a:pt x="777" y="817"/>
                  </a:lnTo>
                  <a:lnTo>
                    <a:pt x="764" y="804"/>
                  </a:lnTo>
                  <a:lnTo>
                    <a:pt x="764" y="791"/>
                  </a:lnTo>
                  <a:lnTo>
                    <a:pt x="764" y="764"/>
                  </a:lnTo>
                  <a:lnTo>
                    <a:pt x="882" y="725"/>
                  </a:lnTo>
                  <a:lnTo>
                    <a:pt x="948" y="685"/>
                  </a:lnTo>
                  <a:lnTo>
                    <a:pt x="975" y="619"/>
                  </a:lnTo>
                  <a:lnTo>
                    <a:pt x="961" y="527"/>
                  </a:lnTo>
                  <a:lnTo>
                    <a:pt x="896" y="409"/>
                  </a:lnTo>
                  <a:lnTo>
                    <a:pt x="869" y="251"/>
                  </a:lnTo>
                  <a:lnTo>
                    <a:pt x="817" y="145"/>
                  </a:lnTo>
                  <a:lnTo>
                    <a:pt x="738" y="106"/>
                  </a:lnTo>
                  <a:lnTo>
                    <a:pt x="698" y="53"/>
                  </a:lnTo>
                  <a:lnTo>
                    <a:pt x="606" y="14"/>
                  </a:lnTo>
                  <a:lnTo>
                    <a:pt x="474" y="0"/>
                  </a:lnTo>
                  <a:lnTo>
                    <a:pt x="356" y="0"/>
                  </a:lnTo>
                  <a:lnTo>
                    <a:pt x="250" y="14"/>
                  </a:lnTo>
                  <a:lnTo>
                    <a:pt x="198" y="40"/>
                  </a:lnTo>
                  <a:lnTo>
                    <a:pt x="158" y="93"/>
                  </a:lnTo>
                  <a:lnTo>
                    <a:pt x="105" y="132"/>
                  </a:lnTo>
                  <a:lnTo>
                    <a:pt x="53" y="185"/>
                  </a:lnTo>
                  <a:lnTo>
                    <a:pt x="13" y="251"/>
                  </a:lnTo>
                  <a:lnTo>
                    <a:pt x="0" y="343"/>
                  </a:lnTo>
                  <a:lnTo>
                    <a:pt x="13" y="461"/>
                  </a:lnTo>
                  <a:lnTo>
                    <a:pt x="26" y="567"/>
                  </a:lnTo>
                  <a:lnTo>
                    <a:pt x="53" y="659"/>
                  </a:lnTo>
                  <a:lnTo>
                    <a:pt x="92" y="738"/>
                  </a:lnTo>
                  <a:lnTo>
                    <a:pt x="158" y="764"/>
                  </a:lnTo>
                  <a:lnTo>
                    <a:pt x="250" y="764"/>
                  </a:lnTo>
                  <a:lnTo>
                    <a:pt x="290" y="738"/>
                  </a:lnTo>
                  <a:lnTo>
                    <a:pt x="329" y="725"/>
                  </a:lnTo>
                  <a:lnTo>
                    <a:pt x="342" y="725"/>
                  </a:lnTo>
                  <a:lnTo>
                    <a:pt x="356" y="712"/>
                  </a:lnTo>
                  <a:lnTo>
                    <a:pt x="342" y="712"/>
                  </a:lnTo>
                  <a:lnTo>
                    <a:pt x="342" y="698"/>
                  </a:lnTo>
                  <a:lnTo>
                    <a:pt x="329" y="791"/>
                  </a:lnTo>
                  <a:lnTo>
                    <a:pt x="329" y="896"/>
                  </a:lnTo>
                  <a:lnTo>
                    <a:pt x="316" y="975"/>
                  </a:lnTo>
                  <a:lnTo>
                    <a:pt x="316" y="1001"/>
                  </a:lnTo>
                  <a:lnTo>
                    <a:pt x="632" y="101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27"/>
            <p:cNvSpPr>
              <a:spLocks/>
            </p:cNvSpPr>
            <p:nvPr/>
          </p:nvSpPr>
          <p:spPr bwMode="auto">
            <a:xfrm>
              <a:off x="1714" y="2737"/>
              <a:ext cx="20" cy="27"/>
            </a:xfrm>
            <a:custGeom>
              <a:avLst/>
              <a:gdLst>
                <a:gd name="T0" fmla="*/ 105 w 105"/>
                <a:gd name="T1" fmla="*/ 145 h 145"/>
                <a:gd name="T2" fmla="*/ 105 w 105"/>
                <a:gd name="T3" fmla="*/ 105 h 145"/>
                <a:gd name="T4" fmla="*/ 105 w 105"/>
                <a:gd name="T5" fmla="*/ 79 h 145"/>
                <a:gd name="T6" fmla="*/ 105 w 105"/>
                <a:gd name="T7" fmla="*/ 52 h 145"/>
                <a:gd name="T8" fmla="*/ 105 w 105"/>
                <a:gd name="T9" fmla="*/ 39 h 145"/>
                <a:gd name="T10" fmla="*/ 105 w 105"/>
                <a:gd name="T11" fmla="*/ 39 h 145"/>
                <a:gd name="T12" fmla="*/ 92 w 105"/>
                <a:gd name="T13" fmla="*/ 26 h 145"/>
                <a:gd name="T14" fmla="*/ 66 w 105"/>
                <a:gd name="T15" fmla="*/ 13 h 145"/>
                <a:gd name="T16" fmla="*/ 39 w 105"/>
                <a:gd name="T17" fmla="*/ 0 h 145"/>
                <a:gd name="T18" fmla="*/ 26 w 105"/>
                <a:gd name="T19" fmla="*/ 0 h 145"/>
                <a:gd name="T20" fmla="*/ 13 w 105"/>
                <a:gd name="T21" fmla="*/ 0 h 145"/>
                <a:gd name="T22" fmla="*/ 0 w 105"/>
                <a:gd name="T23" fmla="*/ 26 h 145"/>
                <a:gd name="T24" fmla="*/ 0 w 105"/>
                <a:gd name="T25" fmla="*/ 39 h 145"/>
                <a:gd name="T26" fmla="*/ 0 w 105"/>
                <a:gd name="T27" fmla="*/ 79 h 145"/>
                <a:gd name="T28" fmla="*/ 0 w 105"/>
                <a:gd name="T29" fmla="*/ 105 h 145"/>
                <a:gd name="T30" fmla="*/ 0 w 105"/>
                <a:gd name="T31" fmla="*/ 118 h 145"/>
                <a:gd name="T32" fmla="*/ 0 w 105"/>
                <a:gd name="T33" fmla="*/ 145 h 145"/>
                <a:gd name="T34" fmla="*/ 0 w 105"/>
                <a:gd name="T35" fmla="*/ 145 h 145"/>
                <a:gd name="T36" fmla="*/ 105 w 105"/>
                <a:gd name="T37" fmla="*/ 145 h 1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145"/>
                <a:gd name="T59" fmla="*/ 105 w 105"/>
                <a:gd name="T60" fmla="*/ 145 h 1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145">
                  <a:moveTo>
                    <a:pt x="105" y="145"/>
                  </a:moveTo>
                  <a:lnTo>
                    <a:pt x="105" y="105"/>
                  </a:lnTo>
                  <a:lnTo>
                    <a:pt x="105" y="79"/>
                  </a:lnTo>
                  <a:lnTo>
                    <a:pt x="105" y="52"/>
                  </a:lnTo>
                  <a:lnTo>
                    <a:pt x="105" y="39"/>
                  </a:lnTo>
                  <a:lnTo>
                    <a:pt x="92" y="26"/>
                  </a:lnTo>
                  <a:lnTo>
                    <a:pt x="66" y="13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45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8"/>
            <p:cNvSpPr>
              <a:spLocks/>
            </p:cNvSpPr>
            <p:nvPr/>
          </p:nvSpPr>
          <p:spPr bwMode="auto">
            <a:xfrm>
              <a:off x="1657" y="2587"/>
              <a:ext cx="148" cy="143"/>
            </a:xfrm>
            <a:custGeom>
              <a:avLst/>
              <a:gdLst>
                <a:gd name="T0" fmla="*/ 566 w 790"/>
                <a:gd name="T1" fmla="*/ 92 h 764"/>
                <a:gd name="T2" fmla="*/ 487 w 790"/>
                <a:gd name="T3" fmla="*/ 92 h 764"/>
                <a:gd name="T4" fmla="*/ 382 w 790"/>
                <a:gd name="T5" fmla="*/ 27 h 764"/>
                <a:gd name="T6" fmla="*/ 316 w 790"/>
                <a:gd name="T7" fmla="*/ 13 h 764"/>
                <a:gd name="T8" fmla="*/ 316 w 790"/>
                <a:gd name="T9" fmla="*/ 13 h 764"/>
                <a:gd name="T10" fmla="*/ 303 w 790"/>
                <a:gd name="T11" fmla="*/ 0 h 764"/>
                <a:gd name="T12" fmla="*/ 237 w 790"/>
                <a:gd name="T13" fmla="*/ 40 h 764"/>
                <a:gd name="T14" fmla="*/ 158 w 790"/>
                <a:gd name="T15" fmla="*/ 119 h 764"/>
                <a:gd name="T16" fmla="*/ 158 w 790"/>
                <a:gd name="T17" fmla="*/ 172 h 764"/>
                <a:gd name="T18" fmla="*/ 132 w 790"/>
                <a:gd name="T19" fmla="*/ 211 h 764"/>
                <a:gd name="T20" fmla="*/ 66 w 790"/>
                <a:gd name="T21" fmla="*/ 224 h 764"/>
                <a:gd name="T22" fmla="*/ 0 w 790"/>
                <a:gd name="T23" fmla="*/ 277 h 764"/>
                <a:gd name="T24" fmla="*/ 53 w 790"/>
                <a:gd name="T25" fmla="*/ 553 h 764"/>
                <a:gd name="T26" fmla="*/ 211 w 790"/>
                <a:gd name="T27" fmla="*/ 606 h 764"/>
                <a:gd name="T28" fmla="*/ 290 w 790"/>
                <a:gd name="T29" fmla="*/ 606 h 764"/>
                <a:gd name="T30" fmla="*/ 316 w 790"/>
                <a:gd name="T31" fmla="*/ 659 h 764"/>
                <a:gd name="T32" fmla="*/ 316 w 790"/>
                <a:gd name="T33" fmla="*/ 725 h 764"/>
                <a:gd name="T34" fmla="*/ 369 w 790"/>
                <a:gd name="T35" fmla="*/ 712 h 764"/>
                <a:gd name="T36" fmla="*/ 448 w 790"/>
                <a:gd name="T37" fmla="*/ 646 h 764"/>
                <a:gd name="T38" fmla="*/ 487 w 790"/>
                <a:gd name="T39" fmla="*/ 659 h 764"/>
                <a:gd name="T40" fmla="*/ 501 w 790"/>
                <a:gd name="T41" fmla="*/ 698 h 764"/>
                <a:gd name="T42" fmla="*/ 527 w 790"/>
                <a:gd name="T43" fmla="*/ 712 h 764"/>
                <a:gd name="T44" fmla="*/ 566 w 790"/>
                <a:gd name="T45" fmla="*/ 725 h 764"/>
                <a:gd name="T46" fmla="*/ 580 w 790"/>
                <a:gd name="T47" fmla="*/ 712 h 764"/>
                <a:gd name="T48" fmla="*/ 606 w 790"/>
                <a:gd name="T49" fmla="*/ 659 h 764"/>
                <a:gd name="T50" fmla="*/ 540 w 790"/>
                <a:gd name="T51" fmla="*/ 632 h 764"/>
                <a:gd name="T52" fmla="*/ 487 w 790"/>
                <a:gd name="T53" fmla="*/ 593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2 w 790"/>
                <a:gd name="T61" fmla="*/ 567 h 764"/>
                <a:gd name="T62" fmla="*/ 724 w 790"/>
                <a:gd name="T63" fmla="*/ 619 h 764"/>
                <a:gd name="T64" fmla="*/ 738 w 790"/>
                <a:gd name="T65" fmla="*/ 619 h 764"/>
                <a:gd name="T66" fmla="*/ 777 w 790"/>
                <a:gd name="T67" fmla="*/ 567 h 764"/>
                <a:gd name="T68" fmla="*/ 790 w 790"/>
                <a:gd name="T69" fmla="*/ 474 h 764"/>
                <a:gd name="T70" fmla="*/ 751 w 790"/>
                <a:gd name="T71" fmla="*/ 448 h 764"/>
                <a:gd name="T72" fmla="*/ 724 w 790"/>
                <a:gd name="T73" fmla="*/ 435 h 764"/>
                <a:gd name="T74" fmla="*/ 711 w 790"/>
                <a:gd name="T75" fmla="*/ 356 h 764"/>
                <a:gd name="T76" fmla="*/ 672 w 790"/>
                <a:gd name="T77" fmla="*/ 290 h 764"/>
                <a:gd name="T78" fmla="*/ 632 w 790"/>
                <a:gd name="T79" fmla="*/ 369 h 764"/>
                <a:gd name="T80" fmla="*/ 606 w 790"/>
                <a:gd name="T81" fmla="*/ 474 h 764"/>
                <a:gd name="T82" fmla="*/ 553 w 790"/>
                <a:gd name="T83" fmla="*/ 527 h 764"/>
                <a:gd name="T84" fmla="*/ 514 w 790"/>
                <a:gd name="T85" fmla="*/ 514 h 764"/>
                <a:gd name="T86" fmla="*/ 461 w 790"/>
                <a:gd name="T87" fmla="*/ 501 h 764"/>
                <a:gd name="T88" fmla="*/ 435 w 790"/>
                <a:gd name="T89" fmla="*/ 461 h 764"/>
                <a:gd name="T90" fmla="*/ 514 w 790"/>
                <a:gd name="T91" fmla="*/ 422 h 764"/>
                <a:gd name="T92" fmla="*/ 580 w 790"/>
                <a:gd name="T93" fmla="*/ 422 h 764"/>
                <a:gd name="T94" fmla="*/ 566 w 790"/>
                <a:gd name="T95" fmla="*/ 395 h 764"/>
                <a:gd name="T96" fmla="*/ 553 w 790"/>
                <a:gd name="T97" fmla="*/ 277 h 764"/>
                <a:gd name="T98" fmla="*/ 580 w 790"/>
                <a:gd name="T99" fmla="*/ 211 h 764"/>
                <a:gd name="T100" fmla="*/ 659 w 790"/>
                <a:gd name="T101" fmla="*/ 224 h 764"/>
                <a:gd name="T102" fmla="*/ 698 w 790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2"/>
                  </a:moveTo>
                  <a:lnTo>
                    <a:pt x="619" y="119"/>
                  </a:lnTo>
                  <a:lnTo>
                    <a:pt x="566" y="92"/>
                  </a:lnTo>
                  <a:lnTo>
                    <a:pt x="540" y="92"/>
                  </a:lnTo>
                  <a:lnTo>
                    <a:pt x="514" y="92"/>
                  </a:lnTo>
                  <a:lnTo>
                    <a:pt x="487" y="92"/>
                  </a:lnTo>
                  <a:lnTo>
                    <a:pt x="461" y="79"/>
                  </a:lnTo>
                  <a:lnTo>
                    <a:pt x="408" y="53"/>
                  </a:lnTo>
                  <a:lnTo>
                    <a:pt x="382" y="27"/>
                  </a:lnTo>
                  <a:lnTo>
                    <a:pt x="356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03" y="0"/>
                  </a:lnTo>
                  <a:lnTo>
                    <a:pt x="277" y="13"/>
                  </a:lnTo>
                  <a:lnTo>
                    <a:pt x="263" y="13"/>
                  </a:lnTo>
                  <a:lnTo>
                    <a:pt x="237" y="40"/>
                  </a:lnTo>
                  <a:lnTo>
                    <a:pt x="198" y="66"/>
                  </a:lnTo>
                  <a:lnTo>
                    <a:pt x="171" y="92"/>
                  </a:lnTo>
                  <a:lnTo>
                    <a:pt x="158" y="119"/>
                  </a:lnTo>
                  <a:lnTo>
                    <a:pt x="145" y="132"/>
                  </a:lnTo>
                  <a:lnTo>
                    <a:pt x="145" y="158"/>
                  </a:lnTo>
                  <a:lnTo>
                    <a:pt x="158" y="172"/>
                  </a:lnTo>
                  <a:lnTo>
                    <a:pt x="158" y="185"/>
                  </a:lnTo>
                  <a:lnTo>
                    <a:pt x="145" y="198"/>
                  </a:lnTo>
                  <a:lnTo>
                    <a:pt x="132" y="211"/>
                  </a:lnTo>
                  <a:lnTo>
                    <a:pt x="105" y="211"/>
                  </a:lnTo>
                  <a:lnTo>
                    <a:pt x="79" y="211"/>
                  </a:lnTo>
                  <a:lnTo>
                    <a:pt x="66" y="224"/>
                  </a:lnTo>
                  <a:lnTo>
                    <a:pt x="40" y="237"/>
                  </a:lnTo>
                  <a:lnTo>
                    <a:pt x="13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26" y="448"/>
                  </a:lnTo>
                  <a:lnTo>
                    <a:pt x="53" y="553"/>
                  </a:lnTo>
                  <a:lnTo>
                    <a:pt x="92" y="606"/>
                  </a:lnTo>
                  <a:lnTo>
                    <a:pt x="145" y="632"/>
                  </a:lnTo>
                  <a:lnTo>
                    <a:pt x="211" y="606"/>
                  </a:lnTo>
                  <a:lnTo>
                    <a:pt x="250" y="593"/>
                  </a:lnTo>
                  <a:lnTo>
                    <a:pt x="277" y="593"/>
                  </a:lnTo>
                  <a:lnTo>
                    <a:pt x="290" y="606"/>
                  </a:lnTo>
                  <a:lnTo>
                    <a:pt x="303" y="619"/>
                  </a:lnTo>
                  <a:lnTo>
                    <a:pt x="316" y="632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16" y="712"/>
                  </a:lnTo>
                  <a:lnTo>
                    <a:pt x="316" y="725"/>
                  </a:lnTo>
                  <a:lnTo>
                    <a:pt x="329" y="751"/>
                  </a:lnTo>
                  <a:lnTo>
                    <a:pt x="342" y="764"/>
                  </a:lnTo>
                  <a:lnTo>
                    <a:pt x="369" y="712"/>
                  </a:lnTo>
                  <a:lnTo>
                    <a:pt x="408" y="685"/>
                  </a:lnTo>
                  <a:lnTo>
                    <a:pt x="422" y="659"/>
                  </a:lnTo>
                  <a:lnTo>
                    <a:pt x="448" y="646"/>
                  </a:lnTo>
                  <a:lnTo>
                    <a:pt x="461" y="646"/>
                  </a:lnTo>
                  <a:lnTo>
                    <a:pt x="474" y="646"/>
                  </a:lnTo>
                  <a:lnTo>
                    <a:pt x="487" y="659"/>
                  </a:lnTo>
                  <a:lnTo>
                    <a:pt x="487" y="672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01" y="712"/>
                  </a:lnTo>
                  <a:lnTo>
                    <a:pt x="527" y="712"/>
                  </a:lnTo>
                  <a:lnTo>
                    <a:pt x="553" y="712"/>
                  </a:lnTo>
                  <a:lnTo>
                    <a:pt x="553" y="725"/>
                  </a:lnTo>
                  <a:lnTo>
                    <a:pt x="566" y="725"/>
                  </a:lnTo>
                  <a:lnTo>
                    <a:pt x="580" y="725"/>
                  </a:lnTo>
                  <a:lnTo>
                    <a:pt x="580" y="712"/>
                  </a:lnTo>
                  <a:lnTo>
                    <a:pt x="593" y="698"/>
                  </a:lnTo>
                  <a:lnTo>
                    <a:pt x="606" y="659"/>
                  </a:lnTo>
                  <a:lnTo>
                    <a:pt x="593" y="659"/>
                  </a:lnTo>
                  <a:lnTo>
                    <a:pt x="566" y="646"/>
                  </a:lnTo>
                  <a:lnTo>
                    <a:pt x="540" y="632"/>
                  </a:lnTo>
                  <a:lnTo>
                    <a:pt x="514" y="619"/>
                  </a:lnTo>
                  <a:lnTo>
                    <a:pt x="501" y="606"/>
                  </a:lnTo>
                  <a:lnTo>
                    <a:pt x="487" y="593"/>
                  </a:lnTo>
                  <a:lnTo>
                    <a:pt x="487" y="580"/>
                  </a:lnTo>
                  <a:lnTo>
                    <a:pt x="514" y="567"/>
                  </a:lnTo>
                  <a:lnTo>
                    <a:pt x="553" y="540"/>
                  </a:lnTo>
                  <a:lnTo>
                    <a:pt x="593" y="527"/>
                  </a:lnTo>
                  <a:lnTo>
                    <a:pt x="606" y="527"/>
                  </a:lnTo>
                  <a:lnTo>
                    <a:pt x="619" y="514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32" y="540"/>
                  </a:lnTo>
                  <a:lnTo>
                    <a:pt x="645" y="553"/>
                  </a:lnTo>
                  <a:lnTo>
                    <a:pt x="672" y="567"/>
                  </a:lnTo>
                  <a:lnTo>
                    <a:pt x="698" y="580"/>
                  </a:lnTo>
                  <a:lnTo>
                    <a:pt x="724" y="606"/>
                  </a:lnTo>
                  <a:lnTo>
                    <a:pt x="724" y="619"/>
                  </a:lnTo>
                  <a:lnTo>
                    <a:pt x="738" y="619"/>
                  </a:lnTo>
                  <a:lnTo>
                    <a:pt x="738" y="606"/>
                  </a:lnTo>
                  <a:lnTo>
                    <a:pt x="764" y="580"/>
                  </a:lnTo>
                  <a:lnTo>
                    <a:pt x="777" y="567"/>
                  </a:lnTo>
                  <a:lnTo>
                    <a:pt x="790" y="540"/>
                  </a:lnTo>
                  <a:lnTo>
                    <a:pt x="790" y="501"/>
                  </a:lnTo>
                  <a:lnTo>
                    <a:pt x="790" y="474"/>
                  </a:lnTo>
                  <a:lnTo>
                    <a:pt x="790" y="461"/>
                  </a:lnTo>
                  <a:lnTo>
                    <a:pt x="777" y="448"/>
                  </a:lnTo>
                  <a:lnTo>
                    <a:pt x="751" y="448"/>
                  </a:lnTo>
                  <a:lnTo>
                    <a:pt x="738" y="448"/>
                  </a:lnTo>
                  <a:lnTo>
                    <a:pt x="724" y="448"/>
                  </a:lnTo>
                  <a:lnTo>
                    <a:pt x="724" y="435"/>
                  </a:lnTo>
                  <a:lnTo>
                    <a:pt x="724" y="409"/>
                  </a:lnTo>
                  <a:lnTo>
                    <a:pt x="724" y="382"/>
                  </a:lnTo>
                  <a:lnTo>
                    <a:pt x="711" y="356"/>
                  </a:lnTo>
                  <a:lnTo>
                    <a:pt x="698" y="330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303"/>
                  </a:lnTo>
                  <a:lnTo>
                    <a:pt x="645" y="316"/>
                  </a:lnTo>
                  <a:lnTo>
                    <a:pt x="632" y="369"/>
                  </a:lnTo>
                  <a:lnTo>
                    <a:pt x="632" y="409"/>
                  </a:lnTo>
                  <a:lnTo>
                    <a:pt x="619" y="448"/>
                  </a:lnTo>
                  <a:lnTo>
                    <a:pt x="606" y="474"/>
                  </a:lnTo>
                  <a:lnTo>
                    <a:pt x="593" y="501"/>
                  </a:lnTo>
                  <a:lnTo>
                    <a:pt x="566" y="514"/>
                  </a:lnTo>
                  <a:lnTo>
                    <a:pt x="553" y="527"/>
                  </a:lnTo>
                  <a:lnTo>
                    <a:pt x="514" y="514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501" y="514"/>
                  </a:lnTo>
                  <a:lnTo>
                    <a:pt x="487" y="501"/>
                  </a:lnTo>
                  <a:lnTo>
                    <a:pt x="461" y="501"/>
                  </a:lnTo>
                  <a:lnTo>
                    <a:pt x="448" y="488"/>
                  </a:lnTo>
                  <a:lnTo>
                    <a:pt x="435" y="474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4" y="435"/>
                  </a:lnTo>
                  <a:lnTo>
                    <a:pt x="514" y="422"/>
                  </a:lnTo>
                  <a:lnTo>
                    <a:pt x="553" y="422"/>
                  </a:lnTo>
                  <a:lnTo>
                    <a:pt x="566" y="422"/>
                  </a:lnTo>
                  <a:lnTo>
                    <a:pt x="580" y="422"/>
                  </a:lnTo>
                  <a:lnTo>
                    <a:pt x="580" y="409"/>
                  </a:lnTo>
                  <a:lnTo>
                    <a:pt x="566" y="409"/>
                  </a:lnTo>
                  <a:lnTo>
                    <a:pt x="566" y="395"/>
                  </a:lnTo>
                  <a:lnTo>
                    <a:pt x="553" y="369"/>
                  </a:lnTo>
                  <a:lnTo>
                    <a:pt x="553" y="330"/>
                  </a:lnTo>
                  <a:lnTo>
                    <a:pt x="553" y="277"/>
                  </a:lnTo>
                  <a:lnTo>
                    <a:pt x="566" y="237"/>
                  </a:lnTo>
                  <a:lnTo>
                    <a:pt x="566" y="224"/>
                  </a:lnTo>
                  <a:lnTo>
                    <a:pt x="580" y="211"/>
                  </a:lnTo>
                  <a:lnTo>
                    <a:pt x="606" y="211"/>
                  </a:lnTo>
                  <a:lnTo>
                    <a:pt x="632" y="211"/>
                  </a:lnTo>
                  <a:lnTo>
                    <a:pt x="659" y="224"/>
                  </a:lnTo>
                  <a:lnTo>
                    <a:pt x="672" y="211"/>
                  </a:lnTo>
                  <a:lnTo>
                    <a:pt x="685" y="198"/>
                  </a:lnTo>
                  <a:lnTo>
                    <a:pt x="698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29"/>
            <p:cNvSpPr>
              <a:spLocks/>
            </p:cNvSpPr>
            <p:nvPr/>
          </p:nvSpPr>
          <p:spPr bwMode="auto">
            <a:xfrm>
              <a:off x="1847" y="2574"/>
              <a:ext cx="183" cy="190"/>
            </a:xfrm>
            <a:custGeom>
              <a:avLst/>
              <a:gdLst>
                <a:gd name="T0" fmla="*/ 632 w 975"/>
                <a:gd name="T1" fmla="*/ 1015 h 1015"/>
                <a:gd name="T2" fmla="*/ 580 w 975"/>
                <a:gd name="T3" fmla="*/ 843 h 1015"/>
                <a:gd name="T4" fmla="*/ 646 w 975"/>
                <a:gd name="T5" fmla="*/ 843 h 1015"/>
                <a:gd name="T6" fmla="*/ 698 w 975"/>
                <a:gd name="T7" fmla="*/ 843 h 1015"/>
                <a:gd name="T8" fmla="*/ 738 w 975"/>
                <a:gd name="T9" fmla="*/ 843 h 1015"/>
                <a:gd name="T10" fmla="*/ 764 w 975"/>
                <a:gd name="T11" fmla="*/ 843 h 1015"/>
                <a:gd name="T12" fmla="*/ 777 w 975"/>
                <a:gd name="T13" fmla="*/ 843 h 1015"/>
                <a:gd name="T14" fmla="*/ 777 w 975"/>
                <a:gd name="T15" fmla="*/ 843 h 1015"/>
                <a:gd name="T16" fmla="*/ 777 w 975"/>
                <a:gd name="T17" fmla="*/ 830 h 1015"/>
                <a:gd name="T18" fmla="*/ 777 w 975"/>
                <a:gd name="T19" fmla="*/ 817 h 1015"/>
                <a:gd name="T20" fmla="*/ 764 w 975"/>
                <a:gd name="T21" fmla="*/ 804 h 1015"/>
                <a:gd name="T22" fmla="*/ 764 w 975"/>
                <a:gd name="T23" fmla="*/ 791 h 1015"/>
                <a:gd name="T24" fmla="*/ 764 w 975"/>
                <a:gd name="T25" fmla="*/ 764 h 1015"/>
                <a:gd name="T26" fmla="*/ 883 w 975"/>
                <a:gd name="T27" fmla="*/ 725 h 1015"/>
                <a:gd name="T28" fmla="*/ 948 w 975"/>
                <a:gd name="T29" fmla="*/ 685 h 1015"/>
                <a:gd name="T30" fmla="*/ 975 w 975"/>
                <a:gd name="T31" fmla="*/ 619 h 1015"/>
                <a:gd name="T32" fmla="*/ 962 w 975"/>
                <a:gd name="T33" fmla="*/ 527 h 1015"/>
                <a:gd name="T34" fmla="*/ 896 w 975"/>
                <a:gd name="T35" fmla="*/ 409 h 1015"/>
                <a:gd name="T36" fmla="*/ 856 w 975"/>
                <a:gd name="T37" fmla="*/ 251 h 1015"/>
                <a:gd name="T38" fmla="*/ 817 w 975"/>
                <a:gd name="T39" fmla="*/ 145 h 1015"/>
                <a:gd name="T40" fmla="*/ 738 w 975"/>
                <a:gd name="T41" fmla="*/ 106 h 1015"/>
                <a:gd name="T42" fmla="*/ 698 w 975"/>
                <a:gd name="T43" fmla="*/ 53 h 1015"/>
                <a:gd name="T44" fmla="*/ 606 w 975"/>
                <a:gd name="T45" fmla="*/ 14 h 1015"/>
                <a:gd name="T46" fmla="*/ 474 w 975"/>
                <a:gd name="T47" fmla="*/ 0 h 1015"/>
                <a:gd name="T48" fmla="*/ 356 w 975"/>
                <a:gd name="T49" fmla="*/ 0 h 1015"/>
                <a:gd name="T50" fmla="*/ 250 w 975"/>
                <a:gd name="T51" fmla="*/ 14 h 1015"/>
                <a:gd name="T52" fmla="*/ 198 w 975"/>
                <a:gd name="T53" fmla="*/ 40 h 1015"/>
                <a:gd name="T54" fmla="*/ 158 w 975"/>
                <a:gd name="T55" fmla="*/ 93 h 1015"/>
                <a:gd name="T56" fmla="*/ 106 w 975"/>
                <a:gd name="T57" fmla="*/ 132 h 1015"/>
                <a:gd name="T58" fmla="*/ 53 w 975"/>
                <a:gd name="T59" fmla="*/ 185 h 1015"/>
                <a:gd name="T60" fmla="*/ 13 w 975"/>
                <a:gd name="T61" fmla="*/ 251 h 1015"/>
                <a:gd name="T62" fmla="*/ 0 w 975"/>
                <a:gd name="T63" fmla="*/ 343 h 1015"/>
                <a:gd name="T64" fmla="*/ 13 w 975"/>
                <a:gd name="T65" fmla="*/ 461 h 1015"/>
                <a:gd name="T66" fmla="*/ 27 w 975"/>
                <a:gd name="T67" fmla="*/ 567 h 1015"/>
                <a:gd name="T68" fmla="*/ 53 w 975"/>
                <a:gd name="T69" fmla="*/ 659 h 1015"/>
                <a:gd name="T70" fmla="*/ 92 w 975"/>
                <a:gd name="T71" fmla="*/ 738 h 1015"/>
                <a:gd name="T72" fmla="*/ 158 w 975"/>
                <a:gd name="T73" fmla="*/ 764 h 1015"/>
                <a:gd name="T74" fmla="*/ 250 w 975"/>
                <a:gd name="T75" fmla="*/ 764 h 1015"/>
                <a:gd name="T76" fmla="*/ 290 w 975"/>
                <a:gd name="T77" fmla="*/ 738 h 1015"/>
                <a:gd name="T78" fmla="*/ 329 w 975"/>
                <a:gd name="T79" fmla="*/ 725 h 1015"/>
                <a:gd name="T80" fmla="*/ 343 w 975"/>
                <a:gd name="T81" fmla="*/ 725 h 1015"/>
                <a:gd name="T82" fmla="*/ 356 w 975"/>
                <a:gd name="T83" fmla="*/ 712 h 1015"/>
                <a:gd name="T84" fmla="*/ 356 w 975"/>
                <a:gd name="T85" fmla="*/ 712 h 1015"/>
                <a:gd name="T86" fmla="*/ 356 w 975"/>
                <a:gd name="T87" fmla="*/ 712 h 1015"/>
                <a:gd name="T88" fmla="*/ 356 w 975"/>
                <a:gd name="T89" fmla="*/ 712 h 1015"/>
                <a:gd name="T90" fmla="*/ 343 w 975"/>
                <a:gd name="T91" fmla="*/ 712 h 1015"/>
                <a:gd name="T92" fmla="*/ 343 w 975"/>
                <a:gd name="T93" fmla="*/ 698 h 1015"/>
                <a:gd name="T94" fmla="*/ 343 w 975"/>
                <a:gd name="T95" fmla="*/ 698 h 1015"/>
                <a:gd name="T96" fmla="*/ 343 w 975"/>
                <a:gd name="T97" fmla="*/ 698 h 1015"/>
                <a:gd name="T98" fmla="*/ 329 w 975"/>
                <a:gd name="T99" fmla="*/ 791 h 1015"/>
                <a:gd name="T100" fmla="*/ 329 w 975"/>
                <a:gd name="T101" fmla="*/ 896 h 1015"/>
                <a:gd name="T102" fmla="*/ 316 w 975"/>
                <a:gd name="T103" fmla="*/ 975 h 1015"/>
                <a:gd name="T104" fmla="*/ 316 w 975"/>
                <a:gd name="T105" fmla="*/ 1001 h 1015"/>
                <a:gd name="T106" fmla="*/ 632 w 975"/>
                <a:gd name="T107" fmla="*/ 1015 h 10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5"/>
                <a:gd name="T164" fmla="*/ 975 w 975"/>
                <a:gd name="T165" fmla="*/ 1015 h 10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5">
                  <a:moveTo>
                    <a:pt x="632" y="1015"/>
                  </a:moveTo>
                  <a:lnTo>
                    <a:pt x="580" y="843"/>
                  </a:lnTo>
                  <a:lnTo>
                    <a:pt x="646" y="843"/>
                  </a:lnTo>
                  <a:lnTo>
                    <a:pt x="698" y="843"/>
                  </a:lnTo>
                  <a:lnTo>
                    <a:pt x="738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77" y="830"/>
                  </a:lnTo>
                  <a:lnTo>
                    <a:pt x="777" y="817"/>
                  </a:lnTo>
                  <a:lnTo>
                    <a:pt x="764" y="804"/>
                  </a:lnTo>
                  <a:lnTo>
                    <a:pt x="764" y="791"/>
                  </a:lnTo>
                  <a:lnTo>
                    <a:pt x="764" y="764"/>
                  </a:lnTo>
                  <a:lnTo>
                    <a:pt x="883" y="725"/>
                  </a:lnTo>
                  <a:lnTo>
                    <a:pt x="948" y="685"/>
                  </a:lnTo>
                  <a:lnTo>
                    <a:pt x="975" y="619"/>
                  </a:lnTo>
                  <a:lnTo>
                    <a:pt x="962" y="527"/>
                  </a:lnTo>
                  <a:lnTo>
                    <a:pt x="896" y="409"/>
                  </a:lnTo>
                  <a:lnTo>
                    <a:pt x="856" y="251"/>
                  </a:lnTo>
                  <a:lnTo>
                    <a:pt x="817" y="145"/>
                  </a:lnTo>
                  <a:lnTo>
                    <a:pt x="738" y="106"/>
                  </a:lnTo>
                  <a:lnTo>
                    <a:pt x="698" y="53"/>
                  </a:lnTo>
                  <a:lnTo>
                    <a:pt x="606" y="14"/>
                  </a:lnTo>
                  <a:lnTo>
                    <a:pt x="474" y="0"/>
                  </a:lnTo>
                  <a:lnTo>
                    <a:pt x="356" y="0"/>
                  </a:lnTo>
                  <a:lnTo>
                    <a:pt x="250" y="14"/>
                  </a:lnTo>
                  <a:lnTo>
                    <a:pt x="198" y="40"/>
                  </a:lnTo>
                  <a:lnTo>
                    <a:pt x="158" y="93"/>
                  </a:lnTo>
                  <a:lnTo>
                    <a:pt x="106" y="132"/>
                  </a:lnTo>
                  <a:lnTo>
                    <a:pt x="53" y="185"/>
                  </a:lnTo>
                  <a:lnTo>
                    <a:pt x="13" y="251"/>
                  </a:lnTo>
                  <a:lnTo>
                    <a:pt x="0" y="343"/>
                  </a:lnTo>
                  <a:lnTo>
                    <a:pt x="13" y="461"/>
                  </a:lnTo>
                  <a:lnTo>
                    <a:pt x="27" y="567"/>
                  </a:lnTo>
                  <a:lnTo>
                    <a:pt x="53" y="659"/>
                  </a:lnTo>
                  <a:lnTo>
                    <a:pt x="92" y="738"/>
                  </a:lnTo>
                  <a:lnTo>
                    <a:pt x="158" y="764"/>
                  </a:lnTo>
                  <a:lnTo>
                    <a:pt x="250" y="764"/>
                  </a:lnTo>
                  <a:lnTo>
                    <a:pt x="290" y="738"/>
                  </a:lnTo>
                  <a:lnTo>
                    <a:pt x="329" y="725"/>
                  </a:lnTo>
                  <a:lnTo>
                    <a:pt x="343" y="725"/>
                  </a:lnTo>
                  <a:lnTo>
                    <a:pt x="356" y="712"/>
                  </a:lnTo>
                  <a:lnTo>
                    <a:pt x="343" y="712"/>
                  </a:lnTo>
                  <a:lnTo>
                    <a:pt x="343" y="698"/>
                  </a:lnTo>
                  <a:lnTo>
                    <a:pt x="329" y="791"/>
                  </a:lnTo>
                  <a:lnTo>
                    <a:pt x="329" y="896"/>
                  </a:lnTo>
                  <a:lnTo>
                    <a:pt x="316" y="975"/>
                  </a:lnTo>
                  <a:lnTo>
                    <a:pt x="316" y="1001"/>
                  </a:lnTo>
                  <a:lnTo>
                    <a:pt x="632" y="101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30"/>
            <p:cNvSpPr>
              <a:spLocks/>
            </p:cNvSpPr>
            <p:nvPr/>
          </p:nvSpPr>
          <p:spPr bwMode="auto">
            <a:xfrm>
              <a:off x="1919" y="2737"/>
              <a:ext cx="20" cy="27"/>
            </a:xfrm>
            <a:custGeom>
              <a:avLst/>
              <a:gdLst>
                <a:gd name="T0" fmla="*/ 106 w 106"/>
                <a:gd name="T1" fmla="*/ 145 h 145"/>
                <a:gd name="T2" fmla="*/ 106 w 106"/>
                <a:gd name="T3" fmla="*/ 105 h 145"/>
                <a:gd name="T4" fmla="*/ 106 w 106"/>
                <a:gd name="T5" fmla="*/ 79 h 145"/>
                <a:gd name="T6" fmla="*/ 106 w 106"/>
                <a:gd name="T7" fmla="*/ 52 h 145"/>
                <a:gd name="T8" fmla="*/ 106 w 106"/>
                <a:gd name="T9" fmla="*/ 39 h 145"/>
                <a:gd name="T10" fmla="*/ 92 w 106"/>
                <a:gd name="T11" fmla="*/ 39 h 145"/>
                <a:gd name="T12" fmla="*/ 92 w 106"/>
                <a:gd name="T13" fmla="*/ 26 h 145"/>
                <a:gd name="T14" fmla="*/ 66 w 106"/>
                <a:gd name="T15" fmla="*/ 13 h 145"/>
                <a:gd name="T16" fmla="*/ 40 w 106"/>
                <a:gd name="T17" fmla="*/ 0 h 145"/>
                <a:gd name="T18" fmla="*/ 26 w 106"/>
                <a:gd name="T19" fmla="*/ 0 h 145"/>
                <a:gd name="T20" fmla="*/ 13 w 106"/>
                <a:gd name="T21" fmla="*/ 0 h 145"/>
                <a:gd name="T22" fmla="*/ 0 w 106"/>
                <a:gd name="T23" fmla="*/ 26 h 145"/>
                <a:gd name="T24" fmla="*/ 0 w 106"/>
                <a:gd name="T25" fmla="*/ 39 h 145"/>
                <a:gd name="T26" fmla="*/ 0 w 106"/>
                <a:gd name="T27" fmla="*/ 79 h 145"/>
                <a:gd name="T28" fmla="*/ 0 w 106"/>
                <a:gd name="T29" fmla="*/ 105 h 145"/>
                <a:gd name="T30" fmla="*/ 0 w 106"/>
                <a:gd name="T31" fmla="*/ 118 h 145"/>
                <a:gd name="T32" fmla="*/ 0 w 106"/>
                <a:gd name="T33" fmla="*/ 145 h 145"/>
                <a:gd name="T34" fmla="*/ 0 w 106"/>
                <a:gd name="T35" fmla="*/ 145 h 145"/>
                <a:gd name="T36" fmla="*/ 106 w 106"/>
                <a:gd name="T37" fmla="*/ 145 h 1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45"/>
                <a:gd name="T59" fmla="*/ 106 w 106"/>
                <a:gd name="T60" fmla="*/ 145 h 1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45">
                  <a:moveTo>
                    <a:pt x="106" y="145"/>
                  </a:moveTo>
                  <a:lnTo>
                    <a:pt x="106" y="105"/>
                  </a:lnTo>
                  <a:lnTo>
                    <a:pt x="106" y="79"/>
                  </a:lnTo>
                  <a:lnTo>
                    <a:pt x="106" y="52"/>
                  </a:lnTo>
                  <a:lnTo>
                    <a:pt x="106" y="39"/>
                  </a:lnTo>
                  <a:lnTo>
                    <a:pt x="92" y="39"/>
                  </a:lnTo>
                  <a:lnTo>
                    <a:pt x="92" y="26"/>
                  </a:lnTo>
                  <a:lnTo>
                    <a:pt x="66" y="13"/>
                  </a:lnTo>
                  <a:lnTo>
                    <a:pt x="40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45"/>
                  </a:lnTo>
                  <a:lnTo>
                    <a:pt x="106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31"/>
            <p:cNvSpPr>
              <a:spLocks/>
            </p:cNvSpPr>
            <p:nvPr/>
          </p:nvSpPr>
          <p:spPr bwMode="auto">
            <a:xfrm>
              <a:off x="1862" y="2587"/>
              <a:ext cx="148" cy="143"/>
            </a:xfrm>
            <a:custGeom>
              <a:avLst/>
              <a:gdLst>
                <a:gd name="T0" fmla="*/ 567 w 790"/>
                <a:gd name="T1" fmla="*/ 92 h 764"/>
                <a:gd name="T2" fmla="*/ 488 w 790"/>
                <a:gd name="T3" fmla="*/ 92 h 764"/>
                <a:gd name="T4" fmla="*/ 382 w 790"/>
                <a:gd name="T5" fmla="*/ 27 h 764"/>
                <a:gd name="T6" fmla="*/ 316 w 790"/>
                <a:gd name="T7" fmla="*/ 13 h 764"/>
                <a:gd name="T8" fmla="*/ 316 w 790"/>
                <a:gd name="T9" fmla="*/ 13 h 764"/>
                <a:gd name="T10" fmla="*/ 290 w 790"/>
                <a:gd name="T11" fmla="*/ 0 h 764"/>
                <a:gd name="T12" fmla="*/ 237 w 790"/>
                <a:gd name="T13" fmla="*/ 40 h 764"/>
                <a:gd name="T14" fmla="*/ 158 w 790"/>
                <a:gd name="T15" fmla="*/ 119 h 764"/>
                <a:gd name="T16" fmla="*/ 158 w 790"/>
                <a:gd name="T17" fmla="*/ 172 h 764"/>
                <a:gd name="T18" fmla="*/ 132 w 790"/>
                <a:gd name="T19" fmla="*/ 211 h 764"/>
                <a:gd name="T20" fmla="*/ 53 w 790"/>
                <a:gd name="T21" fmla="*/ 224 h 764"/>
                <a:gd name="T22" fmla="*/ 0 w 790"/>
                <a:gd name="T23" fmla="*/ 277 h 764"/>
                <a:gd name="T24" fmla="*/ 53 w 790"/>
                <a:gd name="T25" fmla="*/ 553 h 764"/>
                <a:gd name="T26" fmla="*/ 211 w 790"/>
                <a:gd name="T27" fmla="*/ 606 h 764"/>
                <a:gd name="T28" fmla="*/ 290 w 790"/>
                <a:gd name="T29" fmla="*/ 606 h 764"/>
                <a:gd name="T30" fmla="*/ 316 w 790"/>
                <a:gd name="T31" fmla="*/ 659 h 764"/>
                <a:gd name="T32" fmla="*/ 316 w 790"/>
                <a:gd name="T33" fmla="*/ 725 h 764"/>
                <a:gd name="T34" fmla="*/ 369 w 790"/>
                <a:gd name="T35" fmla="*/ 712 h 764"/>
                <a:gd name="T36" fmla="*/ 448 w 790"/>
                <a:gd name="T37" fmla="*/ 646 h 764"/>
                <a:gd name="T38" fmla="*/ 488 w 790"/>
                <a:gd name="T39" fmla="*/ 659 h 764"/>
                <a:gd name="T40" fmla="*/ 501 w 790"/>
                <a:gd name="T41" fmla="*/ 698 h 764"/>
                <a:gd name="T42" fmla="*/ 527 w 790"/>
                <a:gd name="T43" fmla="*/ 712 h 764"/>
                <a:gd name="T44" fmla="*/ 567 w 790"/>
                <a:gd name="T45" fmla="*/ 725 h 764"/>
                <a:gd name="T46" fmla="*/ 580 w 790"/>
                <a:gd name="T47" fmla="*/ 712 h 764"/>
                <a:gd name="T48" fmla="*/ 606 w 790"/>
                <a:gd name="T49" fmla="*/ 659 h 764"/>
                <a:gd name="T50" fmla="*/ 540 w 790"/>
                <a:gd name="T51" fmla="*/ 632 h 764"/>
                <a:gd name="T52" fmla="*/ 488 w 790"/>
                <a:gd name="T53" fmla="*/ 593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2 w 790"/>
                <a:gd name="T61" fmla="*/ 567 h 764"/>
                <a:gd name="T62" fmla="*/ 725 w 790"/>
                <a:gd name="T63" fmla="*/ 619 h 764"/>
                <a:gd name="T64" fmla="*/ 725 w 790"/>
                <a:gd name="T65" fmla="*/ 619 h 764"/>
                <a:gd name="T66" fmla="*/ 777 w 790"/>
                <a:gd name="T67" fmla="*/ 567 h 764"/>
                <a:gd name="T68" fmla="*/ 790 w 790"/>
                <a:gd name="T69" fmla="*/ 474 h 764"/>
                <a:gd name="T70" fmla="*/ 751 w 790"/>
                <a:gd name="T71" fmla="*/ 448 h 764"/>
                <a:gd name="T72" fmla="*/ 725 w 790"/>
                <a:gd name="T73" fmla="*/ 435 h 764"/>
                <a:gd name="T74" fmla="*/ 711 w 790"/>
                <a:gd name="T75" fmla="*/ 356 h 764"/>
                <a:gd name="T76" fmla="*/ 672 w 790"/>
                <a:gd name="T77" fmla="*/ 290 h 764"/>
                <a:gd name="T78" fmla="*/ 632 w 790"/>
                <a:gd name="T79" fmla="*/ 369 h 764"/>
                <a:gd name="T80" fmla="*/ 606 w 790"/>
                <a:gd name="T81" fmla="*/ 474 h 764"/>
                <a:gd name="T82" fmla="*/ 553 w 790"/>
                <a:gd name="T83" fmla="*/ 527 h 764"/>
                <a:gd name="T84" fmla="*/ 514 w 790"/>
                <a:gd name="T85" fmla="*/ 514 h 764"/>
                <a:gd name="T86" fmla="*/ 461 w 790"/>
                <a:gd name="T87" fmla="*/ 501 h 764"/>
                <a:gd name="T88" fmla="*/ 435 w 790"/>
                <a:gd name="T89" fmla="*/ 461 h 764"/>
                <a:gd name="T90" fmla="*/ 514 w 790"/>
                <a:gd name="T91" fmla="*/ 422 h 764"/>
                <a:gd name="T92" fmla="*/ 567 w 790"/>
                <a:gd name="T93" fmla="*/ 422 h 764"/>
                <a:gd name="T94" fmla="*/ 567 w 790"/>
                <a:gd name="T95" fmla="*/ 395 h 764"/>
                <a:gd name="T96" fmla="*/ 553 w 790"/>
                <a:gd name="T97" fmla="*/ 277 h 764"/>
                <a:gd name="T98" fmla="*/ 580 w 790"/>
                <a:gd name="T99" fmla="*/ 211 h 764"/>
                <a:gd name="T100" fmla="*/ 659 w 790"/>
                <a:gd name="T101" fmla="*/ 224 h 764"/>
                <a:gd name="T102" fmla="*/ 698 w 790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2"/>
                  </a:moveTo>
                  <a:lnTo>
                    <a:pt x="619" y="119"/>
                  </a:lnTo>
                  <a:lnTo>
                    <a:pt x="567" y="92"/>
                  </a:lnTo>
                  <a:lnTo>
                    <a:pt x="540" y="92"/>
                  </a:lnTo>
                  <a:lnTo>
                    <a:pt x="514" y="92"/>
                  </a:lnTo>
                  <a:lnTo>
                    <a:pt x="488" y="92"/>
                  </a:lnTo>
                  <a:lnTo>
                    <a:pt x="461" y="79"/>
                  </a:lnTo>
                  <a:lnTo>
                    <a:pt x="409" y="53"/>
                  </a:lnTo>
                  <a:lnTo>
                    <a:pt x="382" y="27"/>
                  </a:lnTo>
                  <a:lnTo>
                    <a:pt x="356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03" y="0"/>
                  </a:lnTo>
                  <a:lnTo>
                    <a:pt x="290" y="0"/>
                  </a:lnTo>
                  <a:lnTo>
                    <a:pt x="277" y="13"/>
                  </a:lnTo>
                  <a:lnTo>
                    <a:pt x="264" y="13"/>
                  </a:lnTo>
                  <a:lnTo>
                    <a:pt x="237" y="40"/>
                  </a:lnTo>
                  <a:lnTo>
                    <a:pt x="198" y="66"/>
                  </a:lnTo>
                  <a:lnTo>
                    <a:pt x="171" y="92"/>
                  </a:lnTo>
                  <a:lnTo>
                    <a:pt x="158" y="119"/>
                  </a:lnTo>
                  <a:lnTo>
                    <a:pt x="145" y="132"/>
                  </a:lnTo>
                  <a:lnTo>
                    <a:pt x="145" y="158"/>
                  </a:lnTo>
                  <a:lnTo>
                    <a:pt x="158" y="172"/>
                  </a:lnTo>
                  <a:lnTo>
                    <a:pt x="158" y="185"/>
                  </a:lnTo>
                  <a:lnTo>
                    <a:pt x="145" y="198"/>
                  </a:lnTo>
                  <a:lnTo>
                    <a:pt x="132" y="211"/>
                  </a:lnTo>
                  <a:lnTo>
                    <a:pt x="106" y="211"/>
                  </a:lnTo>
                  <a:lnTo>
                    <a:pt x="79" y="211"/>
                  </a:lnTo>
                  <a:lnTo>
                    <a:pt x="53" y="224"/>
                  </a:lnTo>
                  <a:lnTo>
                    <a:pt x="40" y="237"/>
                  </a:lnTo>
                  <a:lnTo>
                    <a:pt x="13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13" y="448"/>
                  </a:lnTo>
                  <a:lnTo>
                    <a:pt x="53" y="553"/>
                  </a:lnTo>
                  <a:lnTo>
                    <a:pt x="92" y="606"/>
                  </a:lnTo>
                  <a:lnTo>
                    <a:pt x="145" y="632"/>
                  </a:lnTo>
                  <a:lnTo>
                    <a:pt x="211" y="606"/>
                  </a:lnTo>
                  <a:lnTo>
                    <a:pt x="250" y="593"/>
                  </a:lnTo>
                  <a:lnTo>
                    <a:pt x="277" y="593"/>
                  </a:lnTo>
                  <a:lnTo>
                    <a:pt x="290" y="606"/>
                  </a:lnTo>
                  <a:lnTo>
                    <a:pt x="303" y="619"/>
                  </a:lnTo>
                  <a:lnTo>
                    <a:pt x="316" y="632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16" y="712"/>
                  </a:lnTo>
                  <a:lnTo>
                    <a:pt x="316" y="725"/>
                  </a:lnTo>
                  <a:lnTo>
                    <a:pt x="329" y="751"/>
                  </a:lnTo>
                  <a:lnTo>
                    <a:pt x="343" y="764"/>
                  </a:lnTo>
                  <a:lnTo>
                    <a:pt x="369" y="712"/>
                  </a:lnTo>
                  <a:lnTo>
                    <a:pt x="395" y="685"/>
                  </a:lnTo>
                  <a:lnTo>
                    <a:pt x="422" y="659"/>
                  </a:lnTo>
                  <a:lnTo>
                    <a:pt x="448" y="646"/>
                  </a:lnTo>
                  <a:lnTo>
                    <a:pt x="461" y="646"/>
                  </a:lnTo>
                  <a:lnTo>
                    <a:pt x="474" y="646"/>
                  </a:lnTo>
                  <a:lnTo>
                    <a:pt x="488" y="659"/>
                  </a:lnTo>
                  <a:lnTo>
                    <a:pt x="488" y="672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01" y="712"/>
                  </a:lnTo>
                  <a:lnTo>
                    <a:pt x="527" y="712"/>
                  </a:lnTo>
                  <a:lnTo>
                    <a:pt x="540" y="712"/>
                  </a:lnTo>
                  <a:lnTo>
                    <a:pt x="553" y="725"/>
                  </a:lnTo>
                  <a:lnTo>
                    <a:pt x="567" y="725"/>
                  </a:lnTo>
                  <a:lnTo>
                    <a:pt x="580" y="725"/>
                  </a:lnTo>
                  <a:lnTo>
                    <a:pt x="580" y="712"/>
                  </a:lnTo>
                  <a:lnTo>
                    <a:pt x="593" y="698"/>
                  </a:lnTo>
                  <a:lnTo>
                    <a:pt x="606" y="659"/>
                  </a:lnTo>
                  <a:lnTo>
                    <a:pt x="580" y="659"/>
                  </a:lnTo>
                  <a:lnTo>
                    <a:pt x="567" y="646"/>
                  </a:lnTo>
                  <a:lnTo>
                    <a:pt x="540" y="632"/>
                  </a:lnTo>
                  <a:lnTo>
                    <a:pt x="514" y="619"/>
                  </a:lnTo>
                  <a:lnTo>
                    <a:pt x="501" y="606"/>
                  </a:lnTo>
                  <a:lnTo>
                    <a:pt x="488" y="593"/>
                  </a:lnTo>
                  <a:lnTo>
                    <a:pt x="488" y="580"/>
                  </a:lnTo>
                  <a:lnTo>
                    <a:pt x="501" y="567"/>
                  </a:lnTo>
                  <a:lnTo>
                    <a:pt x="553" y="540"/>
                  </a:lnTo>
                  <a:lnTo>
                    <a:pt x="593" y="527"/>
                  </a:lnTo>
                  <a:lnTo>
                    <a:pt x="606" y="527"/>
                  </a:lnTo>
                  <a:lnTo>
                    <a:pt x="619" y="514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32" y="540"/>
                  </a:lnTo>
                  <a:lnTo>
                    <a:pt x="646" y="553"/>
                  </a:lnTo>
                  <a:lnTo>
                    <a:pt x="672" y="567"/>
                  </a:lnTo>
                  <a:lnTo>
                    <a:pt x="698" y="580"/>
                  </a:lnTo>
                  <a:lnTo>
                    <a:pt x="725" y="606"/>
                  </a:lnTo>
                  <a:lnTo>
                    <a:pt x="725" y="619"/>
                  </a:lnTo>
                  <a:lnTo>
                    <a:pt x="738" y="606"/>
                  </a:lnTo>
                  <a:lnTo>
                    <a:pt x="764" y="580"/>
                  </a:lnTo>
                  <a:lnTo>
                    <a:pt x="777" y="567"/>
                  </a:lnTo>
                  <a:lnTo>
                    <a:pt x="790" y="540"/>
                  </a:lnTo>
                  <a:lnTo>
                    <a:pt x="790" y="501"/>
                  </a:lnTo>
                  <a:lnTo>
                    <a:pt x="790" y="474"/>
                  </a:lnTo>
                  <a:lnTo>
                    <a:pt x="790" y="461"/>
                  </a:lnTo>
                  <a:lnTo>
                    <a:pt x="777" y="448"/>
                  </a:lnTo>
                  <a:lnTo>
                    <a:pt x="751" y="448"/>
                  </a:lnTo>
                  <a:lnTo>
                    <a:pt x="738" y="448"/>
                  </a:lnTo>
                  <a:lnTo>
                    <a:pt x="725" y="448"/>
                  </a:lnTo>
                  <a:lnTo>
                    <a:pt x="725" y="435"/>
                  </a:lnTo>
                  <a:lnTo>
                    <a:pt x="725" y="409"/>
                  </a:lnTo>
                  <a:lnTo>
                    <a:pt x="711" y="382"/>
                  </a:lnTo>
                  <a:lnTo>
                    <a:pt x="711" y="356"/>
                  </a:lnTo>
                  <a:lnTo>
                    <a:pt x="698" y="330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303"/>
                  </a:lnTo>
                  <a:lnTo>
                    <a:pt x="646" y="316"/>
                  </a:lnTo>
                  <a:lnTo>
                    <a:pt x="632" y="369"/>
                  </a:lnTo>
                  <a:lnTo>
                    <a:pt x="632" y="409"/>
                  </a:lnTo>
                  <a:lnTo>
                    <a:pt x="619" y="448"/>
                  </a:lnTo>
                  <a:lnTo>
                    <a:pt x="606" y="474"/>
                  </a:lnTo>
                  <a:lnTo>
                    <a:pt x="593" y="501"/>
                  </a:lnTo>
                  <a:lnTo>
                    <a:pt x="567" y="514"/>
                  </a:lnTo>
                  <a:lnTo>
                    <a:pt x="553" y="527"/>
                  </a:lnTo>
                  <a:lnTo>
                    <a:pt x="514" y="514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501" y="514"/>
                  </a:lnTo>
                  <a:lnTo>
                    <a:pt x="488" y="501"/>
                  </a:lnTo>
                  <a:lnTo>
                    <a:pt x="461" y="501"/>
                  </a:lnTo>
                  <a:lnTo>
                    <a:pt x="448" y="488"/>
                  </a:lnTo>
                  <a:lnTo>
                    <a:pt x="435" y="474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4" y="435"/>
                  </a:lnTo>
                  <a:lnTo>
                    <a:pt x="514" y="422"/>
                  </a:lnTo>
                  <a:lnTo>
                    <a:pt x="553" y="422"/>
                  </a:lnTo>
                  <a:lnTo>
                    <a:pt x="567" y="422"/>
                  </a:lnTo>
                  <a:lnTo>
                    <a:pt x="580" y="409"/>
                  </a:lnTo>
                  <a:lnTo>
                    <a:pt x="567" y="409"/>
                  </a:lnTo>
                  <a:lnTo>
                    <a:pt x="567" y="395"/>
                  </a:lnTo>
                  <a:lnTo>
                    <a:pt x="553" y="369"/>
                  </a:lnTo>
                  <a:lnTo>
                    <a:pt x="553" y="330"/>
                  </a:lnTo>
                  <a:lnTo>
                    <a:pt x="553" y="277"/>
                  </a:lnTo>
                  <a:lnTo>
                    <a:pt x="567" y="237"/>
                  </a:lnTo>
                  <a:lnTo>
                    <a:pt x="567" y="224"/>
                  </a:lnTo>
                  <a:lnTo>
                    <a:pt x="580" y="211"/>
                  </a:lnTo>
                  <a:lnTo>
                    <a:pt x="606" y="211"/>
                  </a:lnTo>
                  <a:lnTo>
                    <a:pt x="632" y="211"/>
                  </a:lnTo>
                  <a:lnTo>
                    <a:pt x="659" y="224"/>
                  </a:lnTo>
                  <a:lnTo>
                    <a:pt x="672" y="211"/>
                  </a:lnTo>
                  <a:lnTo>
                    <a:pt x="685" y="198"/>
                  </a:lnTo>
                  <a:lnTo>
                    <a:pt x="698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32"/>
            <p:cNvSpPr>
              <a:spLocks/>
            </p:cNvSpPr>
            <p:nvPr/>
          </p:nvSpPr>
          <p:spPr bwMode="auto">
            <a:xfrm>
              <a:off x="2035" y="2574"/>
              <a:ext cx="182" cy="190"/>
            </a:xfrm>
            <a:custGeom>
              <a:avLst/>
              <a:gdLst>
                <a:gd name="T0" fmla="*/ 619 w 975"/>
                <a:gd name="T1" fmla="*/ 1015 h 1015"/>
                <a:gd name="T2" fmla="*/ 567 w 975"/>
                <a:gd name="T3" fmla="*/ 843 h 1015"/>
                <a:gd name="T4" fmla="*/ 646 w 975"/>
                <a:gd name="T5" fmla="*/ 843 h 1015"/>
                <a:gd name="T6" fmla="*/ 698 w 975"/>
                <a:gd name="T7" fmla="*/ 843 h 1015"/>
                <a:gd name="T8" fmla="*/ 725 w 975"/>
                <a:gd name="T9" fmla="*/ 843 h 1015"/>
                <a:gd name="T10" fmla="*/ 751 w 975"/>
                <a:gd name="T11" fmla="*/ 843 h 1015"/>
                <a:gd name="T12" fmla="*/ 764 w 975"/>
                <a:gd name="T13" fmla="*/ 843 h 1015"/>
                <a:gd name="T14" fmla="*/ 777 w 975"/>
                <a:gd name="T15" fmla="*/ 843 h 1015"/>
                <a:gd name="T16" fmla="*/ 764 w 975"/>
                <a:gd name="T17" fmla="*/ 830 h 1015"/>
                <a:gd name="T18" fmla="*/ 764 w 975"/>
                <a:gd name="T19" fmla="*/ 817 h 1015"/>
                <a:gd name="T20" fmla="*/ 764 w 975"/>
                <a:gd name="T21" fmla="*/ 804 h 1015"/>
                <a:gd name="T22" fmla="*/ 764 w 975"/>
                <a:gd name="T23" fmla="*/ 791 h 1015"/>
                <a:gd name="T24" fmla="*/ 764 w 975"/>
                <a:gd name="T25" fmla="*/ 764 h 1015"/>
                <a:gd name="T26" fmla="*/ 869 w 975"/>
                <a:gd name="T27" fmla="*/ 725 h 1015"/>
                <a:gd name="T28" fmla="*/ 948 w 975"/>
                <a:gd name="T29" fmla="*/ 685 h 1015"/>
                <a:gd name="T30" fmla="*/ 975 w 975"/>
                <a:gd name="T31" fmla="*/ 619 h 1015"/>
                <a:gd name="T32" fmla="*/ 948 w 975"/>
                <a:gd name="T33" fmla="*/ 527 h 1015"/>
                <a:gd name="T34" fmla="*/ 883 w 975"/>
                <a:gd name="T35" fmla="*/ 409 h 1015"/>
                <a:gd name="T36" fmla="*/ 856 w 975"/>
                <a:gd name="T37" fmla="*/ 251 h 1015"/>
                <a:gd name="T38" fmla="*/ 817 w 975"/>
                <a:gd name="T39" fmla="*/ 145 h 1015"/>
                <a:gd name="T40" fmla="*/ 738 w 975"/>
                <a:gd name="T41" fmla="*/ 106 h 1015"/>
                <a:gd name="T42" fmla="*/ 698 w 975"/>
                <a:gd name="T43" fmla="*/ 53 h 1015"/>
                <a:gd name="T44" fmla="*/ 593 w 975"/>
                <a:gd name="T45" fmla="*/ 14 h 1015"/>
                <a:gd name="T46" fmla="*/ 474 w 975"/>
                <a:gd name="T47" fmla="*/ 0 h 1015"/>
                <a:gd name="T48" fmla="*/ 343 w 975"/>
                <a:gd name="T49" fmla="*/ 0 h 1015"/>
                <a:gd name="T50" fmla="*/ 250 w 975"/>
                <a:gd name="T51" fmla="*/ 14 h 1015"/>
                <a:gd name="T52" fmla="*/ 198 w 975"/>
                <a:gd name="T53" fmla="*/ 40 h 1015"/>
                <a:gd name="T54" fmla="*/ 158 w 975"/>
                <a:gd name="T55" fmla="*/ 93 h 1015"/>
                <a:gd name="T56" fmla="*/ 106 w 975"/>
                <a:gd name="T57" fmla="*/ 132 h 1015"/>
                <a:gd name="T58" fmla="*/ 53 w 975"/>
                <a:gd name="T59" fmla="*/ 185 h 1015"/>
                <a:gd name="T60" fmla="*/ 13 w 975"/>
                <a:gd name="T61" fmla="*/ 251 h 1015"/>
                <a:gd name="T62" fmla="*/ 0 w 975"/>
                <a:gd name="T63" fmla="*/ 343 h 1015"/>
                <a:gd name="T64" fmla="*/ 0 w 975"/>
                <a:gd name="T65" fmla="*/ 461 h 1015"/>
                <a:gd name="T66" fmla="*/ 27 w 975"/>
                <a:gd name="T67" fmla="*/ 567 h 1015"/>
                <a:gd name="T68" fmla="*/ 40 w 975"/>
                <a:gd name="T69" fmla="*/ 659 h 1015"/>
                <a:gd name="T70" fmla="*/ 92 w 975"/>
                <a:gd name="T71" fmla="*/ 738 h 1015"/>
                <a:gd name="T72" fmla="*/ 145 w 975"/>
                <a:gd name="T73" fmla="*/ 764 h 1015"/>
                <a:gd name="T74" fmla="*/ 237 w 975"/>
                <a:gd name="T75" fmla="*/ 764 h 1015"/>
                <a:gd name="T76" fmla="*/ 290 w 975"/>
                <a:gd name="T77" fmla="*/ 738 h 1015"/>
                <a:gd name="T78" fmla="*/ 316 w 975"/>
                <a:gd name="T79" fmla="*/ 725 h 1015"/>
                <a:gd name="T80" fmla="*/ 343 w 975"/>
                <a:gd name="T81" fmla="*/ 725 h 1015"/>
                <a:gd name="T82" fmla="*/ 356 w 975"/>
                <a:gd name="T83" fmla="*/ 712 h 1015"/>
                <a:gd name="T84" fmla="*/ 356 w 975"/>
                <a:gd name="T85" fmla="*/ 712 h 1015"/>
                <a:gd name="T86" fmla="*/ 356 w 975"/>
                <a:gd name="T87" fmla="*/ 712 h 1015"/>
                <a:gd name="T88" fmla="*/ 343 w 975"/>
                <a:gd name="T89" fmla="*/ 712 h 1015"/>
                <a:gd name="T90" fmla="*/ 343 w 975"/>
                <a:gd name="T91" fmla="*/ 712 h 1015"/>
                <a:gd name="T92" fmla="*/ 329 w 975"/>
                <a:gd name="T93" fmla="*/ 698 h 1015"/>
                <a:gd name="T94" fmla="*/ 329 w 975"/>
                <a:gd name="T95" fmla="*/ 698 h 1015"/>
                <a:gd name="T96" fmla="*/ 343 w 975"/>
                <a:gd name="T97" fmla="*/ 698 h 1015"/>
                <a:gd name="T98" fmla="*/ 329 w 975"/>
                <a:gd name="T99" fmla="*/ 791 h 1015"/>
                <a:gd name="T100" fmla="*/ 316 w 975"/>
                <a:gd name="T101" fmla="*/ 896 h 1015"/>
                <a:gd name="T102" fmla="*/ 316 w 975"/>
                <a:gd name="T103" fmla="*/ 975 h 1015"/>
                <a:gd name="T104" fmla="*/ 303 w 975"/>
                <a:gd name="T105" fmla="*/ 1001 h 1015"/>
                <a:gd name="T106" fmla="*/ 619 w 975"/>
                <a:gd name="T107" fmla="*/ 1015 h 10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5"/>
                <a:gd name="T164" fmla="*/ 975 w 975"/>
                <a:gd name="T165" fmla="*/ 1015 h 10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5">
                  <a:moveTo>
                    <a:pt x="619" y="1015"/>
                  </a:moveTo>
                  <a:lnTo>
                    <a:pt x="567" y="843"/>
                  </a:lnTo>
                  <a:lnTo>
                    <a:pt x="646" y="843"/>
                  </a:lnTo>
                  <a:lnTo>
                    <a:pt x="698" y="843"/>
                  </a:lnTo>
                  <a:lnTo>
                    <a:pt x="725" y="843"/>
                  </a:lnTo>
                  <a:lnTo>
                    <a:pt x="751" y="843"/>
                  </a:lnTo>
                  <a:lnTo>
                    <a:pt x="764" y="843"/>
                  </a:lnTo>
                  <a:lnTo>
                    <a:pt x="777" y="843"/>
                  </a:lnTo>
                  <a:lnTo>
                    <a:pt x="764" y="830"/>
                  </a:lnTo>
                  <a:lnTo>
                    <a:pt x="764" y="817"/>
                  </a:lnTo>
                  <a:lnTo>
                    <a:pt x="764" y="804"/>
                  </a:lnTo>
                  <a:lnTo>
                    <a:pt x="764" y="791"/>
                  </a:lnTo>
                  <a:lnTo>
                    <a:pt x="764" y="764"/>
                  </a:lnTo>
                  <a:lnTo>
                    <a:pt x="869" y="725"/>
                  </a:lnTo>
                  <a:lnTo>
                    <a:pt x="948" y="685"/>
                  </a:lnTo>
                  <a:lnTo>
                    <a:pt x="975" y="619"/>
                  </a:lnTo>
                  <a:lnTo>
                    <a:pt x="948" y="527"/>
                  </a:lnTo>
                  <a:lnTo>
                    <a:pt x="883" y="409"/>
                  </a:lnTo>
                  <a:lnTo>
                    <a:pt x="856" y="251"/>
                  </a:lnTo>
                  <a:lnTo>
                    <a:pt x="817" y="145"/>
                  </a:lnTo>
                  <a:lnTo>
                    <a:pt x="738" y="106"/>
                  </a:lnTo>
                  <a:lnTo>
                    <a:pt x="698" y="53"/>
                  </a:lnTo>
                  <a:lnTo>
                    <a:pt x="593" y="14"/>
                  </a:lnTo>
                  <a:lnTo>
                    <a:pt x="474" y="0"/>
                  </a:lnTo>
                  <a:lnTo>
                    <a:pt x="343" y="0"/>
                  </a:lnTo>
                  <a:lnTo>
                    <a:pt x="250" y="14"/>
                  </a:lnTo>
                  <a:lnTo>
                    <a:pt x="198" y="40"/>
                  </a:lnTo>
                  <a:lnTo>
                    <a:pt x="158" y="93"/>
                  </a:lnTo>
                  <a:lnTo>
                    <a:pt x="106" y="132"/>
                  </a:lnTo>
                  <a:lnTo>
                    <a:pt x="53" y="185"/>
                  </a:lnTo>
                  <a:lnTo>
                    <a:pt x="13" y="251"/>
                  </a:lnTo>
                  <a:lnTo>
                    <a:pt x="0" y="343"/>
                  </a:lnTo>
                  <a:lnTo>
                    <a:pt x="0" y="461"/>
                  </a:lnTo>
                  <a:lnTo>
                    <a:pt x="27" y="567"/>
                  </a:lnTo>
                  <a:lnTo>
                    <a:pt x="40" y="659"/>
                  </a:lnTo>
                  <a:lnTo>
                    <a:pt x="92" y="738"/>
                  </a:lnTo>
                  <a:lnTo>
                    <a:pt x="145" y="764"/>
                  </a:lnTo>
                  <a:lnTo>
                    <a:pt x="237" y="764"/>
                  </a:lnTo>
                  <a:lnTo>
                    <a:pt x="290" y="738"/>
                  </a:lnTo>
                  <a:lnTo>
                    <a:pt x="316" y="725"/>
                  </a:lnTo>
                  <a:lnTo>
                    <a:pt x="343" y="725"/>
                  </a:lnTo>
                  <a:lnTo>
                    <a:pt x="356" y="712"/>
                  </a:lnTo>
                  <a:lnTo>
                    <a:pt x="343" y="712"/>
                  </a:lnTo>
                  <a:lnTo>
                    <a:pt x="329" y="698"/>
                  </a:lnTo>
                  <a:lnTo>
                    <a:pt x="343" y="698"/>
                  </a:lnTo>
                  <a:lnTo>
                    <a:pt x="329" y="791"/>
                  </a:lnTo>
                  <a:lnTo>
                    <a:pt x="316" y="896"/>
                  </a:lnTo>
                  <a:lnTo>
                    <a:pt x="316" y="975"/>
                  </a:lnTo>
                  <a:lnTo>
                    <a:pt x="303" y="1001"/>
                  </a:lnTo>
                  <a:lnTo>
                    <a:pt x="619" y="101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33"/>
            <p:cNvSpPr>
              <a:spLocks/>
            </p:cNvSpPr>
            <p:nvPr/>
          </p:nvSpPr>
          <p:spPr bwMode="auto">
            <a:xfrm>
              <a:off x="2104" y="2737"/>
              <a:ext cx="22" cy="27"/>
            </a:xfrm>
            <a:custGeom>
              <a:avLst/>
              <a:gdLst>
                <a:gd name="T0" fmla="*/ 118 w 118"/>
                <a:gd name="T1" fmla="*/ 145 h 145"/>
                <a:gd name="T2" fmla="*/ 105 w 118"/>
                <a:gd name="T3" fmla="*/ 105 h 145"/>
                <a:gd name="T4" fmla="*/ 105 w 118"/>
                <a:gd name="T5" fmla="*/ 79 h 145"/>
                <a:gd name="T6" fmla="*/ 118 w 118"/>
                <a:gd name="T7" fmla="*/ 52 h 145"/>
                <a:gd name="T8" fmla="*/ 105 w 118"/>
                <a:gd name="T9" fmla="*/ 39 h 145"/>
                <a:gd name="T10" fmla="*/ 105 w 118"/>
                <a:gd name="T11" fmla="*/ 39 h 145"/>
                <a:gd name="T12" fmla="*/ 92 w 118"/>
                <a:gd name="T13" fmla="*/ 26 h 145"/>
                <a:gd name="T14" fmla="*/ 79 w 118"/>
                <a:gd name="T15" fmla="*/ 13 h 145"/>
                <a:gd name="T16" fmla="*/ 53 w 118"/>
                <a:gd name="T17" fmla="*/ 0 h 145"/>
                <a:gd name="T18" fmla="*/ 26 w 118"/>
                <a:gd name="T19" fmla="*/ 0 h 145"/>
                <a:gd name="T20" fmla="*/ 13 w 118"/>
                <a:gd name="T21" fmla="*/ 0 h 145"/>
                <a:gd name="T22" fmla="*/ 13 w 118"/>
                <a:gd name="T23" fmla="*/ 26 h 145"/>
                <a:gd name="T24" fmla="*/ 0 w 118"/>
                <a:gd name="T25" fmla="*/ 39 h 145"/>
                <a:gd name="T26" fmla="*/ 0 w 118"/>
                <a:gd name="T27" fmla="*/ 79 h 145"/>
                <a:gd name="T28" fmla="*/ 0 w 118"/>
                <a:gd name="T29" fmla="*/ 105 h 145"/>
                <a:gd name="T30" fmla="*/ 0 w 118"/>
                <a:gd name="T31" fmla="*/ 118 h 145"/>
                <a:gd name="T32" fmla="*/ 13 w 118"/>
                <a:gd name="T33" fmla="*/ 145 h 145"/>
                <a:gd name="T34" fmla="*/ 13 w 118"/>
                <a:gd name="T35" fmla="*/ 145 h 145"/>
                <a:gd name="T36" fmla="*/ 118 w 118"/>
                <a:gd name="T37" fmla="*/ 145 h 1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145"/>
                <a:gd name="T59" fmla="*/ 118 w 118"/>
                <a:gd name="T60" fmla="*/ 145 h 1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145">
                  <a:moveTo>
                    <a:pt x="118" y="145"/>
                  </a:moveTo>
                  <a:lnTo>
                    <a:pt x="105" y="105"/>
                  </a:lnTo>
                  <a:lnTo>
                    <a:pt x="105" y="79"/>
                  </a:lnTo>
                  <a:lnTo>
                    <a:pt x="118" y="52"/>
                  </a:lnTo>
                  <a:lnTo>
                    <a:pt x="105" y="39"/>
                  </a:lnTo>
                  <a:lnTo>
                    <a:pt x="92" y="26"/>
                  </a:lnTo>
                  <a:lnTo>
                    <a:pt x="79" y="13"/>
                  </a:lnTo>
                  <a:lnTo>
                    <a:pt x="53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26"/>
                  </a:lnTo>
                  <a:lnTo>
                    <a:pt x="0" y="39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13" y="145"/>
                  </a:lnTo>
                  <a:lnTo>
                    <a:pt x="118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34"/>
            <p:cNvSpPr>
              <a:spLocks/>
            </p:cNvSpPr>
            <p:nvPr/>
          </p:nvSpPr>
          <p:spPr bwMode="auto">
            <a:xfrm>
              <a:off x="2047" y="2587"/>
              <a:ext cx="150" cy="143"/>
            </a:xfrm>
            <a:custGeom>
              <a:avLst/>
              <a:gdLst>
                <a:gd name="T0" fmla="*/ 566 w 803"/>
                <a:gd name="T1" fmla="*/ 92 h 764"/>
                <a:gd name="T2" fmla="*/ 501 w 803"/>
                <a:gd name="T3" fmla="*/ 92 h 764"/>
                <a:gd name="T4" fmla="*/ 382 w 803"/>
                <a:gd name="T5" fmla="*/ 27 h 764"/>
                <a:gd name="T6" fmla="*/ 329 w 803"/>
                <a:gd name="T7" fmla="*/ 13 h 764"/>
                <a:gd name="T8" fmla="*/ 316 w 803"/>
                <a:gd name="T9" fmla="*/ 13 h 764"/>
                <a:gd name="T10" fmla="*/ 303 w 803"/>
                <a:gd name="T11" fmla="*/ 0 h 764"/>
                <a:gd name="T12" fmla="*/ 237 w 803"/>
                <a:gd name="T13" fmla="*/ 40 h 764"/>
                <a:gd name="T14" fmla="*/ 158 w 803"/>
                <a:gd name="T15" fmla="*/ 119 h 764"/>
                <a:gd name="T16" fmla="*/ 158 w 803"/>
                <a:gd name="T17" fmla="*/ 172 h 764"/>
                <a:gd name="T18" fmla="*/ 145 w 803"/>
                <a:gd name="T19" fmla="*/ 211 h 764"/>
                <a:gd name="T20" fmla="*/ 66 w 803"/>
                <a:gd name="T21" fmla="*/ 224 h 764"/>
                <a:gd name="T22" fmla="*/ 0 w 803"/>
                <a:gd name="T23" fmla="*/ 277 h 764"/>
                <a:gd name="T24" fmla="*/ 53 w 803"/>
                <a:gd name="T25" fmla="*/ 553 h 764"/>
                <a:gd name="T26" fmla="*/ 224 w 803"/>
                <a:gd name="T27" fmla="*/ 606 h 764"/>
                <a:gd name="T28" fmla="*/ 303 w 803"/>
                <a:gd name="T29" fmla="*/ 606 h 764"/>
                <a:gd name="T30" fmla="*/ 316 w 803"/>
                <a:gd name="T31" fmla="*/ 659 h 764"/>
                <a:gd name="T32" fmla="*/ 329 w 803"/>
                <a:gd name="T33" fmla="*/ 725 h 764"/>
                <a:gd name="T34" fmla="*/ 382 w 803"/>
                <a:gd name="T35" fmla="*/ 712 h 764"/>
                <a:gd name="T36" fmla="*/ 461 w 803"/>
                <a:gd name="T37" fmla="*/ 646 h 764"/>
                <a:gd name="T38" fmla="*/ 487 w 803"/>
                <a:gd name="T39" fmla="*/ 659 h 764"/>
                <a:gd name="T40" fmla="*/ 514 w 803"/>
                <a:gd name="T41" fmla="*/ 698 h 764"/>
                <a:gd name="T42" fmla="*/ 540 w 803"/>
                <a:gd name="T43" fmla="*/ 712 h 764"/>
                <a:gd name="T44" fmla="*/ 580 w 803"/>
                <a:gd name="T45" fmla="*/ 725 h 764"/>
                <a:gd name="T46" fmla="*/ 593 w 803"/>
                <a:gd name="T47" fmla="*/ 712 h 764"/>
                <a:gd name="T48" fmla="*/ 606 w 803"/>
                <a:gd name="T49" fmla="*/ 659 h 764"/>
                <a:gd name="T50" fmla="*/ 540 w 803"/>
                <a:gd name="T51" fmla="*/ 632 h 764"/>
                <a:gd name="T52" fmla="*/ 487 w 803"/>
                <a:gd name="T53" fmla="*/ 593 h 764"/>
                <a:gd name="T54" fmla="*/ 566 w 803"/>
                <a:gd name="T55" fmla="*/ 540 h 764"/>
                <a:gd name="T56" fmla="*/ 632 w 803"/>
                <a:gd name="T57" fmla="*/ 514 h 764"/>
                <a:gd name="T58" fmla="*/ 645 w 803"/>
                <a:gd name="T59" fmla="*/ 527 h 764"/>
                <a:gd name="T60" fmla="*/ 685 w 803"/>
                <a:gd name="T61" fmla="*/ 567 h 764"/>
                <a:gd name="T62" fmla="*/ 738 w 803"/>
                <a:gd name="T63" fmla="*/ 619 h 764"/>
                <a:gd name="T64" fmla="*/ 738 w 803"/>
                <a:gd name="T65" fmla="*/ 619 h 764"/>
                <a:gd name="T66" fmla="*/ 777 w 803"/>
                <a:gd name="T67" fmla="*/ 567 h 764"/>
                <a:gd name="T68" fmla="*/ 803 w 803"/>
                <a:gd name="T69" fmla="*/ 474 h 764"/>
                <a:gd name="T70" fmla="*/ 764 w 803"/>
                <a:gd name="T71" fmla="*/ 448 h 764"/>
                <a:gd name="T72" fmla="*/ 738 w 803"/>
                <a:gd name="T73" fmla="*/ 435 h 764"/>
                <a:gd name="T74" fmla="*/ 711 w 803"/>
                <a:gd name="T75" fmla="*/ 356 h 764"/>
                <a:gd name="T76" fmla="*/ 672 w 803"/>
                <a:gd name="T77" fmla="*/ 290 h 764"/>
                <a:gd name="T78" fmla="*/ 645 w 803"/>
                <a:gd name="T79" fmla="*/ 369 h 764"/>
                <a:gd name="T80" fmla="*/ 606 w 803"/>
                <a:gd name="T81" fmla="*/ 474 h 764"/>
                <a:gd name="T82" fmla="*/ 553 w 803"/>
                <a:gd name="T83" fmla="*/ 527 h 764"/>
                <a:gd name="T84" fmla="*/ 527 w 803"/>
                <a:gd name="T85" fmla="*/ 514 h 764"/>
                <a:gd name="T86" fmla="*/ 474 w 803"/>
                <a:gd name="T87" fmla="*/ 501 h 764"/>
                <a:gd name="T88" fmla="*/ 448 w 803"/>
                <a:gd name="T89" fmla="*/ 461 h 764"/>
                <a:gd name="T90" fmla="*/ 527 w 803"/>
                <a:gd name="T91" fmla="*/ 422 h 764"/>
                <a:gd name="T92" fmla="*/ 580 w 803"/>
                <a:gd name="T93" fmla="*/ 422 h 764"/>
                <a:gd name="T94" fmla="*/ 566 w 803"/>
                <a:gd name="T95" fmla="*/ 395 h 764"/>
                <a:gd name="T96" fmla="*/ 566 w 803"/>
                <a:gd name="T97" fmla="*/ 277 h 764"/>
                <a:gd name="T98" fmla="*/ 593 w 803"/>
                <a:gd name="T99" fmla="*/ 211 h 764"/>
                <a:gd name="T100" fmla="*/ 659 w 803"/>
                <a:gd name="T101" fmla="*/ 224 h 764"/>
                <a:gd name="T102" fmla="*/ 698 w 803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3"/>
                <a:gd name="T157" fmla="*/ 0 h 764"/>
                <a:gd name="T158" fmla="*/ 803 w 803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3" h="764">
                  <a:moveTo>
                    <a:pt x="698" y="172"/>
                  </a:moveTo>
                  <a:lnTo>
                    <a:pt x="619" y="119"/>
                  </a:lnTo>
                  <a:lnTo>
                    <a:pt x="566" y="92"/>
                  </a:lnTo>
                  <a:lnTo>
                    <a:pt x="540" y="92"/>
                  </a:lnTo>
                  <a:lnTo>
                    <a:pt x="527" y="92"/>
                  </a:lnTo>
                  <a:lnTo>
                    <a:pt x="501" y="92"/>
                  </a:lnTo>
                  <a:lnTo>
                    <a:pt x="461" y="79"/>
                  </a:lnTo>
                  <a:lnTo>
                    <a:pt x="421" y="53"/>
                  </a:lnTo>
                  <a:lnTo>
                    <a:pt x="382" y="27"/>
                  </a:lnTo>
                  <a:lnTo>
                    <a:pt x="356" y="13"/>
                  </a:lnTo>
                  <a:lnTo>
                    <a:pt x="342" y="13"/>
                  </a:lnTo>
                  <a:lnTo>
                    <a:pt x="329" y="13"/>
                  </a:lnTo>
                  <a:lnTo>
                    <a:pt x="316" y="13"/>
                  </a:lnTo>
                  <a:lnTo>
                    <a:pt x="316" y="0"/>
                  </a:lnTo>
                  <a:lnTo>
                    <a:pt x="303" y="0"/>
                  </a:lnTo>
                  <a:lnTo>
                    <a:pt x="290" y="13"/>
                  </a:lnTo>
                  <a:lnTo>
                    <a:pt x="263" y="13"/>
                  </a:lnTo>
                  <a:lnTo>
                    <a:pt x="237" y="40"/>
                  </a:lnTo>
                  <a:lnTo>
                    <a:pt x="211" y="66"/>
                  </a:lnTo>
                  <a:lnTo>
                    <a:pt x="171" y="92"/>
                  </a:lnTo>
                  <a:lnTo>
                    <a:pt x="158" y="119"/>
                  </a:lnTo>
                  <a:lnTo>
                    <a:pt x="158" y="132"/>
                  </a:lnTo>
                  <a:lnTo>
                    <a:pt x="158" y="158"/>
                  </a:lnTo>
                  <a:lnTo>
                    <a:pt x="158" y="172"/>
                  </a:lnTo>
                  <a:lnTo>
                    <a:pt x="158" y="185"/>
                  </a:lnTo>
                  <a:lnTo>
                    <a:pt x="158" y="198"/>
                  </a:lnTo>
                  <a:lnTo>
                    <a:pt x="145" y="211"/>
                  </a:lnTo>
                  <a:lnTo>
                    <a:pt x="119" y="211"/>
                  </a:lnTo>
                  <a:lnTo>
                    <a:pt x="92" y="211"/>
                  </a:lnTo>
                  <a:lnTo>
                    <a:pt x="66" y="224"/>
                  </a:lnTo>
                  <a:lnTo>
                    <a:pt x="40" y="237"/>
                  </a:lnTo>
                  <a:lnTo>
                    <a:pt x="13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26" y="448"/>
                  </a:lnTo>
                  <a:lnTo>
                    <a:pt x="53" y="553"/>
                  </a:lnTo>
                  <a:lnTo>
                    <a:pt x="92" y="606"/>
                  </a:lnTo>
                  <a:lnTo>
                    <a:pt x="145" y="632"/>
                  </a:lnTo>
                  <a:lnTo>
                    <a:pt x="224" y="606"/>
                  </a:lnTo>
                  <a:lnTo>
                    <a:pt x="263" y="593"/>
                  </a:lnTo>
                  <a:lnTo>
                    <a:pt x="277" y="593"/>
                  </a:lnTo>
                  <a:lnTo>
                    <a:pt x="303" y="606"/>
                  </a:lnTo>
                  <a:lnTo>
                    <a:pt x="316" y="619"/>
                  </a:lnTo>
                  <a:lnTo>
                    <a:pt x="316" y="632"/>
                  </a:lnTo>
                  <a:lnTo>
                    <a:pt x="316" y="659"/>
                  </a:lnTo>
                  <a:lnTo>
                    <a:pt x="329" y="685"/>
                  </a:lnTo>
                  <a:lnTo>
                    <a:pt x="329" y="712"/>
                  </a:lnTo>
                  <a:lnTo>
                    <a:pt x="329" y="725"/>
                  </a:lnTo>
                  <a:lnTo>
                    <a:pt x="329" y="751"/>
                  </a:lnTo>
                  <a:lnTo>
                    <a:pt x="342" y="764"/>
                  </a:lnTo>
                  <a:lnTo>
                    <a:pt x="382" y="712"/>
                  </a:lnTo>
                  <a:lnTo>
                    <a:pt x="408" y="685"/>
                  </a:lnTo>
                  <a:lnTo>
                    <a:pt x="435" y="659"/>
                  </a:lnTo>
                  <a:lnTo>
                    <a:pt x="461" y="646"/>
                  </a:lnTo>
                  <a:lnTo>
                    <a:pt x="474" y="646"/>
                  </a:lnTo>
                  <a:lnTo>
                    <a:pt x="487" y="646"/>
                  </a:lnTo>
                  <a:lnTo>
                    <a:pt x="487" y="659"/>
                  </a:lnTo>
                  <a:lnTo>
                    <a:pt x="501" y="672"/>
                  </a:lnTo>
                  <a:lnTo>
                    <a:pt x="501" y="685"/>
                  </a:lnTo>
                  <a:lnTo>
                    <a:pt x="514" y="698"/>
                  </a:lnTo>
                  <a:lnTo>
                    <a:pt x="514" y="712"/>
                  </a:lnTo>
                  <a:lnTo>
                    <a:pt x="540" y="712"/>
                  </a:lnTo>
                  <a:lnTo>
                    <a:pt x="553" y="712"/>
                  </a:lnTo>
                  <a:lnTo>
                    <a:pt x="566" y="725"/>
                  </a:lnTo>
                  <a:lnTo>
                    <a:pt x="580" y="725"/>
                  </a:lnTo>
                  <a:lnTo>
                    <a:pt x="593" y="712"/>
                  </a:lnTo>
                  <a:lnTo>
                    <a:pt x="606" y="698"/>
                  </a:lnTo>
                  <a:lnTo>
                    <a:pt x="619" y="659"/>
                  </a:lnTo>
                  <a:lnTo>
                    <a:pt x="606" y="659"/>
                  </a:lnTo>
                  <a:lnTo>
                    <a:pt x="593" y="659"/>
                  </a:lnTo>
                  <a:lnTo>
                    <a:pt x="566" y="646"/>
                  </a:lnTo>
                  <a:lnTo>
                    <a:pt x="540" y="632"/>
                  </a:lnTo>
                  <a:lnTo>
                    <a:pt x="527" y="619"/>
                  </a:lnTo>
                  <a:lnTo>
                    <a:pt x="501" y="606"/>
                  </a:lnTo>
                  <a:lnTo>
                    <a:pt x="487" y="593"/>
                  </a:lnTo>
                  <a:lnTo>
                    <a:pt x="501" y="580"/>
                  </a:lnTo>
                  <a:lnTo>
                    <a:pt x="514" y="567"/>
                  </a:lnTo>
                  <a:lnTo>
                    <a:pt x="566" y="540"/>
                  </a:lnTo>
                  <a:lnTo>
                    <a:pt x="593" y="527"/>
                  </a:lnTo>
                  <a:lnTo>
                    <a:pt x="619" y="527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45" y="527"/>
                  </a:lnTo>
                  <a:lnTo>
                    <a:pt x="645" y="540"/>
                  </a:lnTo>
                  <a:lnTo>
                    <a:pt x="659" y="553"/>
                  </a:lnTo>
                  <a:lnTo>
                    <a:pt x="685" y="567"/>
                  </a:lnTo>
                  <a:lnTo>
                    <a:pt x="711" y="580"/>
                  </a:lnTo>
                  <a:lnTo>
                    <a:pt x="724" y="606"/>
                  </a:lnTo>
                  <a:lnTo>
                    <a:pt x="738" y="619"/>
                  </a:lnTo>
                  <a:lnTo>
                    <a:pt x="751" y="606"/>
                  </a:lnTo>
                  <a:lnTo>
                    <a:pt x="764" y="580"/>
                  </a:lnTo>
                  <a:lnTo>
                    <a:pt x="777" y="567"/>
                  </a:lnTo>
                  <a:lnTo>
                    <a:pt x="790" y="540"/>
                  </a:lnTo>
                  <a:lnTo>
                    <a:pt x="803" y="501"/>
                  </a:lnTo>
                  <a:lnTo>
                    <a:pt x="803" y="474"/>
                  </a:lnTo>
                  <a:lnTo>
                    <a:pt x="790" y="461"/>
                  </a:lnTo>
                  <a:lnTo>
                    <a:pt x="790" y="448"/>
                  </a:lnTo>
                  <a:lnTo>
                    <a:pt x="764" y="448"/>
                  </a:lnTo>
                  <a:lnTo>
                    <a:pt x="738" y="448"/>
                  </a:lnTo>
                  <a:lnTo>
                    <a:pt x="738" y="435"/>
                  </a:lnTo>
                  <a:lnTo>
                    <a:pt x="724" y="409"/>
                  </a:lnTo>
                  <a:lnTo>
                    <a:pt x="724" y="382"/>
                  </a:lnTo>
                  <a:lnTo>
                    <a:pt x="711" y="356"/>
                  </a:lnTo>
                  <a:lnTo>
                    <a:pt x="698" y="330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72" y="303"/>
                  </a:lnTo>
                  <a:lnTo>
                    <a:pt x="659" y="316"/>
                  </a:lnTo>
                  <a:lnTo>
                    <a:pt x="645" y="369"/>
                  </a:lnTo>
                  <a:lnTo>
                    <a:pt x="632" y="409"/>
                  </a:lnTo>
                  <a:lnTo>
                    <a:pt x="619" y="448"/>
                  </a:lnTo>
                  <a:lnTo>
                    <a:pt x="606" y="474"/>
                  </a:lnTo>
                  <a:lnTo>
                    <a:pt x="593" y="501"/>
                  </a:lnTo>
                  <a:lnTo>
                    <a:pt x="580" y="514"/>
                  </a:lnTo>
                  <a:lnTo>
                    <a:pt x="553" y="527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487" y="501"/>
                  </a:lnTo>
                  <a:lnTo>
                    <a:pt x="474" y="501"/>
                  </a:lnTo>
                  <a:lnTo>
                    <a:pt x="461" y="488"/>
                  </a:lnTo>
                  <a:lnTo>
                    <a:pt x="448" y="474"/>
                  </a:lnTo>
                  <a:lnTo>
                    <a:pt x="448" y="461"/>
                  </a:lnTo>
                  <a:lnTo>
                    <a:pt x="461" y="448"/>
                  </a:lnTo>
                  <a:lnTo>
                    <a:pt x="487" y="435"/>
                  </a:lnTo>
                  <a:lnTo>
                    <a:pt x="527" y="422"/>
                  </a:lnTo>
                  <a:lnTo>
                    <a:pt x="553" y="422"/>
                  </a:lnTo>
                  <a:lnTo>
                    <a:pt x="566" y="422"/>
                  </a:lnTo>
                  <a:lnTo>
                    <a:pt x="580" y="422"/>
                  </a:lnTo>
                  <a:lnTo>
                    <a:pt x="580" y="409"/>
                  </a:lnTo>
                  <a:lnTo>
                    <a:pt x="566" y="395"/>
                  </a:lnTo>
                  <a:lnTo>
                    <a:pt x="566" y="369"/>
                  </a:lnTo>
                  <a:lnTo>
                    <a:pt x="566" y="330"/>
                  </a:lnTo>
                  <a:lnTo>
                    <a:pt x="566" y="277"/>
                  </a:lnTo>
                  <a:lnTo>
                    <a:pt x="566" y="237"/>
                  </a:lnTo>
                  <a:lnTo>
                    <a:pt x="580" y="224"/>
                  </a:lnTo>
                  <a:lnTo>
                    <a:pt x="593" y="211"/>
                  </a:lnTo>
                  <a:lnTo>
                    <a:pt x="606" y="211"/>
                  </a:lnTo>
                  <a:lnTo>
                    <a:pt x="632" y="211"/>
                  </a:lnTo>
                  <a:lnTo>
                    <a:pt x="659" y="224"/>
                  </a:lnTo>
                  <a:lnTo>
                    <a:pt x="685" y="211"/>
                  </a:lnTo>
                  <a:lnTo>
                    <a:pt x="698" y="198"/>
                  </a:lnTo>
                  <a:lnTo>
                    <a:pt x="698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35"/>
            <p:cNvSpPr>
              <a:spLocks/>
            </p:cNvSpPr>
            <p:nvPr/>
          </p:nvSpPr>
          <p:spPr bwMode="auto">
            <a:xfrm>
              <a:off x="1939" y="2634"/>
              <a:ext cx="182" cy="190"/>
            </a:xfrm>
            <a:custGeom>
              <a:avLst/>
              <a:gdLst>
                <a:gd name="T0" fmla="*/ 632 w 974"/>
                <a:gd name="T1" fmla="*/ 1014 h 1014"/>
                <a:gd name="T2" fmla="*/ 566 w 974"/>
                <a:gd name="T3" fmla="*/ 842 h 1014"/>
                <a:gd name="T4" fmla="*/ 645 w 974"/>
                <a:gd name="T5" fmla="*/ 842 h 1014"/>
                <a:gd name="T6" fmla="*/ 698 w 974"/>
                <a:gd name="T7" fmla="*/ 842 h 1014"/>
                <a:gd name="T8" fmla="*/ 737 w 974"/>
                <a:gd name="T9" fmla="*/ 842 h 1014"/>
                <a:gd name="T10" fmla="*/ 763 w 974"/>
                <a:gd name="T11" fmla="*/ 842 h 1014"/>
                <a:gd name="T12" fmla="*/ 763 w 974"/>
                <a:gd name="T13" fmla="*/ 842 h 1014"/>
                <a:gd name="T14" fmla="*/ 777 w 974"/>
                <a:gd name="T15" fmla="*/ 842 h 1014"/>
                <a:gd name="T16" fmla="*/ 777 w 974"/>
                <a:gd name="T17" fmla="*/ 829 h 1014"/>
                <a:gd name="T18" fmla="*/ 763 w 974"/>
                <a:gd name="T19" fmla="*/ 816 h 1014"/>
                <a:gd name="T20" fmla="*/ 763 w 974"/>
                <a:gd name="T21" fmla="*/ 803 h 1014"/>
                <a:gd name="T22" fmla="*/ 763 w 974"/>
                <a:gd name="T23" fmla="*/ 790 h 1014"/>
                <a:gd name="T24" fmla="*/ 763 w 974"/>
                <a:gd name="T25" fmla="*/ 763 h 1014"/>
                <a:gd name="T26" fmla="*/ 882 w 974"/>
                <a:gd name="T27" fmla="*/ 724 h 1014"/>
                <a:gd name="T28" fmla="*/ 948 w 974"/>
                <a:gd name="T29" fmla="*/ 684 h 1014"/>
                <a:gd name="T30" fmla="*/ 974 w 974"/>
                <a:gd name="T31" fmla="*/ 619 h 1014"/>
                <a:gd name="T32" fmla="*/ 961 w 974"/>
                <a:gd name="T33" fmla="*/ 526 h 1014"/>
                <a:gd name="T34" fmla="*/ 882 w 974"/>
                <a:gd name="T35" fmla="*/ 408 h 1014"/>
                <a:gd name="T36" fmla="*/ 856 w 974"/>
                <a:gd name="T37" fmla="*/ 237 h 1014"/>
                <a:gd name="T38" fmla="*/ 816 w 974"/>
                <a:gd name="T39" fmla="*/ 144 h 1014"/>
                <a:gd name="T40" fmla="*/ 737 w 974"/>
                <a:gd name="T41" fmla="*/ 105 h 1014"/>
                <a:gd name="T42" fmla="*/ 698 w 974"/>
                <a:gd name="T43" fmla="*/ 52 h 1014"/>
                <a:gd name="T44" fmla="*/ 605 w 974"/>
                <a:gd name="T45" fmla="*/ 13 h 1014"/>
                <a:gd name="T46" fmla="*/ 474 w 974"/>
                <a:gd name="T47" fmla="*/ 0 h 1014"/>
                <a:gd name="T48" fmla="*/ 355 w 974"/>
                <a:gd name="T49" fmla="*/ 0 h 1014"/>
                <a:gd name="T50" fmla="*/ 250 w 974"/>
                <a:gd name="T51" fmla="*/ 13 h 1014"/>
                <a:gd name="T52" fmla="*/ 197 w 974"/>
                <a:gd name="T53" fmla="*/ 39 h 1014"/>
                <a:gd name="T54" fmla="*/ 158 w 974"/>
                <a:gd name="T55" fmla="*/ 92 h 1014"/>
                <a:gd name="T56" fmla="*/ 105 w 974"/>
                <a:gd name="T57" fmla="*/ 131 h 1014"/>
                <a:gd name="T58" fmla="*/ 52 w 974"/>
                <a:gd name="T59" fmla="*/ 184 h 1014"/>
                <a:gd name="T60" fmla="*/ 13 w 974"/>
                <a:gd name="T61" fmla="*/ 250 h 1014"/>
                <a:gd name="T62" fmla="*/ 0 w 974"/>
                <a:gd name="T63" fmla="*/ 342 h 1014"/>
                <a:gd name="T64" fmla="*/ 13 w 974"/>
                <a:gd name="T65" fmla="*/ 461 h 1014"/>
                <a:gd name="T66" fmla="*/ 26 w 974"/>
                <a:gd name="T67" fmla="*/ 566 h 1014"/>
                <a:gd name="T68" fmla="*/ 52 w 974"/>
                <a:gd name="T69" fmla="*/ 658 h 1014"/>
                <a:gd name="T70" fmla="*/ 92 w 974"/>
                <a:gd name="T71" fmla="*/ 737 h 1014"/>
                <a:gd name="T72" fmla="*/ 158 w 974"/>
                <a:gd name="T73" fmla="*/ 763 h 1014"/>
                <a:gd name="T74" fmla="*/ 250 w 974"/>
                <a:gd name="T75" fmla="*/ 763 h 1014"/>
                <a:gd name="T76" fmla="*/ 289 w 974"/>
                <a:gd name="T77" fmla="*/ 737 h 1014"/>
                <a:gd name="T78" fmla="*/ 329 w 974"/>
                <a:gd name="T79" fmla="*/ 724 h 1014"/>
                <a:gd name="T80" fmla="*/ 342 w 974"/>
                <a:gd name="T81" fmla="*/ 724 h 1014"/>
                <a:gd name="T82" fmla="*/ 355 w 974"/>
                <a:gd name="T83" fmla="*/ 711 h 1014"/>
                <a:gd name="T84" fmla="*/ 355 w 974"/>
                <a:gd name="T85" fmla="*/ 711 h 1014"/>
                <a:gd name="T86" fmla="*/ 355 w 974"/>
                <a:gd name="T87" fmla="*/ 711 h 1014"/>
                <a:gd name="T88" fmla="*/ 342 w 974"/>
                <a:gd name="T89" fmla="*/ 711 h 1014"/>
                <a:gd name="T90" fmla="*/ 342 w 974"/>
                <a:gd name="T91" fmla="*/ 698 h 1014"/>
                <a:gd name="T92" fmla="*/ 342 w 974"/>
                <a:gd name="T93" fmla="*/ 698 h 1014"/>
                <a:gd name="T94" fmla="*/ 329 w 974"/>
                <a:gd name="T95" fmla="*/ 698 h 1014"/>
                <a:gd name="T96" fmla="*/ 342 w 974"/>
                <a:gd name="T97" fmla="*/ 698 h 1014"/>
                <a:gd name="T98" fmla="*/ 329 w 974"/>
                <a:gd name="T99" fmla="*/ 790 h 1014"/>
                <a:gd name="T100" fmla="*/ 316 w 974"/>
                <a:gd name="T101" fmla="*/ 895 h 1014"/>
                <a:gd name="T102" fmla="*/ 316 w 974"/>
                <a:gd name="T103" fmla="*/ 974 h 1014"/>
                <a:gd name="T104" fmla="*/ 316 w 974"/>
                <a:gd name="T105" fmla="*/ 1001 h 1014"/>
                <a:gd name="T106" fmla="*/ 632 w 974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4"/>
                <a:gd name="T163" fmla="*/ 0 h 1014"/>
                <a:gd name="T164" fmla="*/ 974 w 974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4" h="1014">
                  <a:moveTo>
                    <a:pt x="632" y="1014"/>
                  </a:moveTo>
                  <a:lnTo>
                    <a:pt x="566" y="842"/>
                  </a:lnTo>
                  <a:lnTo>
                    <a:pt x="645" y="842"/>
                  </a:lnTo>
                  <a:lnTo>
                    <a:pt x="698" y="842"/>
                  </a:lnTo>
                  <a:lnTo>
                    <a:pt x="737" y="842"/>
                  </a:lnTo>
                  <a:lnTo>
                    <a:pt x="763" y="842"/>
                  </a:lnTo>
                  <a:lnTo>
                    <a:pt x="777" y="842"/>
                  </a:lnTo>
                  <a:lnTo>
                    <a:pt x="777" y="829"/>
                  </a:lnTo>
                  <a:lnTo>
                    <a:pt x="763" y="816"/>
                  </a:lnTo>
                  <a:lnTo>
                    <a:pt x="763" y="803"/>
                  </a:lnTo>
                  <a:lnTo>
                    <a:pt x="763" y="790"/>
                  </a:lnTo>
                  <a:lnTo>
                    <a:pt x="763" y="763"/>
                  </a:lnTo>
                  <a:lnTo>
                    <a:pt x="882" y="724"/>
                  </a:lnTo>
                  <a:lnTo>
                    <a:pt x="948" y="684"/>
                  </a:lnTo>
                  <a:lnTo>
                    <a:pt x="974" y="619"/>
                  </a:lnTo>
                  <a:lnTo>
                    <a:pt x="961" y="526"/>
                  </a:lnTo>
                  <a:lnTo>
                    <a:pt x="882" y="408"/>
                  </a:lnTo>
                  <a:lnTo>
                    <a:pt x="856" y="237"/>
                  </a:lnTo>
                  <a:lnTo>
                    <a:pt x="816" y="144"/>
                  </a:lnTo>
                  <a:lnTo>
                    <a:pt x="737" y="105"/>
                  </a:lnTo>
                  <a:lnTo>
                    <a:pt x="698" y="52"/>
                  </a:lnTo>
                  <a:lnTo>
                    <a:pt x="605" y="13"/>
                  </a:lnTo>
                  <a:lnTo>
                    <a:pt x="474" y="0"/>
                  </a:lnTo>
                  <a:lnTo>
                    <a:pt x="355" y="0"/>
                  </a:lnTo>
                  <a:lnTo>
                    <a:pt x="250" y="13"/>
                  </a:lnTo>
                  <a:lnTo>
                    <a:pt x="197" y="39"/>
                  </a:lnTo>
                  <a:lnTo>
                    <a:pt x="158" y="92"/>
                  </a:lnTo>
                  <a:lnTo>
                    <a:pt x="105" y="131"/>
                  </a:lnTo>
                  <a:lnTo>
                    <a:pt x="52" y="184"/>
                  </a:lnTo>
                  <a:lnTo>
                    <a:pt x="13" y="250"/>
                  </a:lnTo>
                  <a:lnTo>
                    <a:pt x="0" y="342"/>
                  </a:lnTo>
                  <a:lnTo>
                    <a:pt x="13" y="461"/>
                  </a:lnTo>
                  <a:lnTo>
                    <a:pt x="26" y="566"/>
                  </a:lnTo>
                  <a:lnTo>
                    <a:pt x="52" y="658"/>
                  </a:lnTo>
                  <a:lnTo>
                    <a:pt x="92" y="737"/>
                  </a:lnTo>
                  <a:lnTo>
                    <a:pt x="158" y="763"/>
                  </a:lnTo>
                  <a:lnTo>
                    <a:pt x="250" y="763"/>
                  </a:lnTo>
                  <a:lnTo>
                    <a:pt x="289" y="737"/>
                  </a:lnTo>
                  <a:lnTo>
                    <a:pt x="329" y="724"/>
                  </a:lnTo>
                  <a:lnTo>
                    <a:pt x="342" y="724"/>
                  </a:lnTo>
                  <a:lnTo>
                    <a:pt x="355" y="711"/>
                  </a:lnTo>
                  <a:lnTo>
                    <a:pt x="342" y="711"/>
                  </a:lnTo>
                  <a:lnTo>
                    <a:pt x="342" y="698"/>
                  </a:lnTo>
                  <a:lnTo>
                    <a:pt x="329" y="698"/>
                  </a:lnTo>
                  <a:lnTo>
                    <a:pt x="342" y="698"/>
                  </a:lnTo>
                  <a:lnTo>
                    <a:pt x="329" y="790"/>
                  </a:lnTo>
                  <a:lnTo>
                    <a:pt x="316" y="895"/>
                  </a:lnTo>
                  <a:lnTo>
                    <a:pt x="316" y="974"/>
                  </a:lnTo>
                  <a:lnTo>
                    <a:pt x="316" y="1001"/>
                  </a:lnTo>
                  <a:lnTo>
                    <a:pt x="632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36"/>
            <p:cNvSpPr>
              <a:spLocks/>
            </p:cNvSpPr>
            <p:nvPr/>
          </p:nvSpPr>
          <p:spPr bwMode="auto">
            <a:xfrm>
              <a:off x="2010" y="2794"/>
              <a:ext cx="20" cy="30"/>
            </a:xfrm>
            <a:custGeom>
              <a:avLst/>
              <a:gdLst>
                <a:gd name="T0" fmla="*/ 106 w 106"/>
                <a:gd name="T1" fmla="*/ 158 h 158"/>
                <a:gd name="T2" fmla="*/ 106 w 106"/>
                <a:gd name="T3" fmla="*/ 118 h 158"/>
                <a:gd name="T4" fmla="*/ 106 w 106"/>
                <a:gd name="T5" fmla="*/ 92 h 158"/>
                <a:gd name="T6" fmla="*/ 106 w 106"/>
                <a:gd name="T7" fmla="*/ 65 h 158"/>
                <a:gd name="T8" fmla="*/ 106 w 106"/>
                <a:gd name="T9" fmla="*/ 52 h 158"/>
                <a:gd name="T10" fmla="*/ 93 w 106"/>
                <a:gd name="T11" fmla="*/ 52 h 158"/>
                <a:gd name="T12" fmla="*/ 93 w 106"/>
                <a:gd name="T13" fmla="*/ 39 h 158"/>
                <a:gd name="T14" fmla="*/ 66 w 106"/>
                <a:gd name="T15" fmla="*/ 26 h 158"/>
                <a:gd name="T16" fmla="*/ 40 w 106"/>
                <a:gd name="T17" fmla="*/ 13 h 158"/>
                <a:gd name="T18" fmla="*/ 27 w 106"/>
                <a:gd name="T19" fmla="*/ 0 h 158"/>
                <a:gd name="T20" fmla="*/ 14 w 106"/>
                <a:gd name="T21" fmla="*/ 13 h 158"/>
                <a:gd name="T22" fmla="*/ 0 w 106"/>
                <a:gd name="T23" fmla="*/ 39 h 158"/>
                <a:gd name="T24" fmla="*/ 0 w 106"/>
                <a:gd name="T25" fmla="*/ 52 h 158"/>
                <a:gd name="T26" fmla="*/ 0 w 106"/>
                <a:gd name="T27" fmla="*/ 79 h 158"/>
                <a:gd name="T28" fmla="*/ 0 w 106"/>
                <a:gd name="T29" fmla="*/ 118 h 158"/>
                <a:gd name="T30" fmla="*/ 0 w 106"/>
                <a:gd name="T31" fmla="*/ 131 h 158"/>
                <a:gd name="T32" fmla="*/ 0 w 106"/>
                <a:gd name="T33" fmla="*/ 158 h 158"/>
                <a:gd name="T34" fmla="*/ 0 w 106"/>
                <a:gd name="T35" fmla="*/ 158 h 158"/>
                <a:gd name="T36" fmla="*/ 106 w 106"/>
                <a:gd name="T37" fmla="*/ 158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58"/>
                <a:gd name="T59" fmla="*/ 106 w 106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58">
                  <a:moveTo>
                    <a:pt x="106" y="158"/>
                  </a:moveTo>
                  <a:lnTo>
                    <a:pt x="106" y="118"/>
                  </a:lnTo>
                  <a:lnTo>
                    <a:pt x="106" y="92"/>
                  </a:lnTo>
                  <a:lnTo>
                    <a:pt x="106" y="65"/>
                  </a:lnTo>
                  <a:lnTo>
                    <a:pt x="106" y="52"/>
                  </a:lnTo>
                  <a:lnTo>
                    <a:pt x="93" y="52"/>
                  </a:lnTo>
                  <a:lnTo>
                    <a:pt x="93" y="39"/>
                  </a:lnTo>
                  <a:lnTo>
                    <a:pt x="66" y="26"/>
                  </a:lnTo>
                  <a:lnTo>
                    <a:pt x="40" y="13"/>
                  </a:lnTo>
                  <a:lnTo>
                    <a:pt x="27" y="0"/>
                  </a:lnTo>
                  <a:lnTo>
                    <a:pt x="14" y="13"/>
                  </a:lnTo>
                  <a:lnTo>
                    <a:pt x="0" y="39"/>
                  </a:lnTo>
                  <a:lnTo>
                    <a:pt x="0" y="52"/>
                  </a:lnTo>
                  <a:lnTo>
                    <a:pt x="0" y="79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106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37"/>
            <p:cNvSpPr>
              <a:spLocks/>
            </p:cNvSpPr>
            <p:nvPr/>
          </p:nvSpPr>
          <p:spPr bwMode="auto">
            <a:xfrm>
              <a:off x="1953" y="2646"/>
              <a:ext cx="148" cy="143"/>
            </a:xfrm>
            <a:custGeom>
              <a:avLst/>
              <a:gdLst>
                <a:gd name="T0" fmla="*/ 566 w 790"/>
                <a:gd name="T1" fmla="*/ 93 h 764"/>
                <a:gd name="T2" fmla="*/ 487 w 790"/>
                <a:gd name="T3" fmla="*/ 93 h 764"/>
                <a:gd name="T4" fmla="*/ 381 w 790"/>
                <a:gd name="T5" fmla="*/ 27 h 764"/>
                <a:gd name="T6" fmla="*/ 316 w 790"/>
                <a:gd name="T7" fmla="*/ 14 h 764"/>
                <a:gd name="T8" fmla="*/ 316 w 790"/>
                <a:gd name="T9" fmla="*/ 14 h 764"/>
                <a:gd name="T10" fmla="*/ 289 w 790"/>
                <a:gd name="T11" fmla="*/ 0 h 764"/>
                <a:gd name="T12" fmla="*/ 237 w 790"/>
                <a:gd name="T13" fmla="*/ 40 h 764"/>
                <a:gd name="T14" fmla="*/ 158 w 790"/>
                <a:gd name="T15" fmla="*/ 119 h 764"/>
                <a:gd name="T16" fmla="*/ 144 w 790"/>
                <a:gd name="T17" fmla="*/ 172 h 764"/>
                <a:gd name="T18" fmla="*/ 131 w 790"/>
                <a:gd name="T19" fmla="*/ 211 h 764"/>
                <a:gd name="T20" fmla="*/ 52 w 790"/>
                <a:gd name="T21" fmla="*/ 224 h 764"/>
                <a:gd name="T22" fmla="*/ 0 w 790"/>
                <a:gd name="T23" fmla="*/ 277 h 764"/>
                <a:gd name="T24" fmla="*/ 39 w 790"/>
                <a:gd name="T25" fmla="*/ 554 h 764"/>
                <a:gd name="T26" fmla="*/ 210 w 790"/>
                <a:gd name="T27" fmla="*/ 606 h 764"/>
                <a:gd name="T28" fmla="*/ 289 w 790"/>
                <a:gd name="T29" fmla="*/ 593 h 764"/>
                <a:gd name="T30" fmla="*/ 316 w 790"/>
                <a:gd name="T31" fmla="*/ 659 h 764"/>
                <a:gd name="T32" fmla="*/ 316 w 790"/>
                <a:gd name="T33" fmla="*/ 725 h 764"/>
                <a:gd name="T34" fmla="*/ 368 w 790"/>
                <a:gd name="T35" fmla="*/ 712 h 764"/>
                <a:gd name="T36" fmla="*/ 447 w 790"/>
                <a:gd name="T37" fmla="*/ 646 h 764"/>
                <a:gd name="T38" fmla="*/ 487 w 790"/>
                <a:gd name="T39" fmla="*/ 659 h 764"/>
                <a:gd name="T40" fmla="*/ 500 w 790"/>
                <a:gd name="T41" fmla="*/ 698 h 764"/>
                <a:gd name="T42" fmla="*/ 526 w 790"/>
                <a:gd name="T43" fmla="*/ 712 h 764"/>
                <a:gd name="T44" fmla="*/ 566 w 790"/>
                <a:gd name="T45" fmla="*/ 725 h 764"/>
                <a:gd name="T46" fmla="*/ 579 w 790"/>
                <a:gd name="T47" fmla="*/ 712 h 764"/>
                <a:gd name="T48" fmla="*/ 605 w 790"/>
                <a:gd name="T49" fmla="*/ 659 h 764"/>
                <a:gd name="T50" fmla="*/ 540 w 790"/>
                <a:gd name="T51" fmla="*/ 633 h 764"/>
                <a:gd name="T52" fmla="*/ 487 w 790"/>
                <a:gd name="T53" fmla="*/ 593 h 764"/>
                <a:gd name="T54" fmla="*/ 553 w 790"/>
                <a:gd name="T55" fmla="*/ 540 h 764"/>
                <a:gd name="T56" fmla="*/ 619 w 790"/>
                <a:gd name="T57" fmla="*/ 514 h 764"/>
                <a:gd name="T58" fmla="*/ 632 w 790"/>
                <a:gd name="T59" fmla="*/ 527 h 764"/>
                <a:gd name="T60" fmla="*/ 671 w 790"/>
                <a:gd name="T61" fmla="*/ 567 h 764"/>
                <a:gd name="T62" fmla="*/ 724 w 790"/>
                <a:gd name="T63" fmla="*/ 619 h 764"/>
                <a:gd name="T64" fmla="*/ 724 w 790"/>
                <a:gd name="T65" fmla="*/ 619 h 764"/>
                <a:gd name="T66" fmla="*/ 777 w 790"/>
                <a:gd name="T67" fmla="*/ 567 h 764"/>
                <a:gd name="T68" fmla="*/ 790 w 790"/>
                <a:gd name="T69" fmla="*/ 475 h 764"/>
                <a:gd name="T70" fmla="*/ 750 w 790"/>
                <a:gd name="T71" fmla="*/ 448 h 764"/>
                <a:gd name="T72" fmla="*/ 724 w 790"/>
                <a:gd name="T73" fmla="*/ 435 h 764"/>
                <a:gd name="T74" fmla="*/ 711 w 790"/>
                <a:gd name="T75" fmla="*/ 356 h 764"/>
                <a:gd name="T76" fmla="*/ 671 w 790"/>
                <a:gd name="T77" fmla="*/ 290 h 764"/>
                <a:gd name="T78" fmla="*/ 632 w 790"/>
                <a:gd name="T79" fmla="*/ 369 h 764"/>
                <a:gd name="T80" fmla="*/ 605 w 790"/>
                <a:gd name="T81" fmla="*/ 475 h 764"/>
                <a:gd name="T82" fmla="*/ 540 w 790"/>
                <a:gd name="T83" fmla="*/ 527 h 764"/>
                <a:gd name="T84" fmla="*/ 513 w 790"/>
                <a:gd name="T85" fmla="*/ 514 h 764"/>
                <a:gd name="T86" fmla="*/ 461 w 790"/>
                <a:gd name="T87" fmla="*/ 501 h 764"/>
                <a:gd name="T88" fmla="*/ 434 w 790"/>
                <a:gd name="T89" fmla="*/ 461 h 764"/>
                <a:gd name="T90" fmla="*/ 513 w 790"/>
                <a:gd name="T91" fmla="*/ 422 h 764"/>
                <a:gd name="T92" fmla="*/ 566 w 790"/>
                <a:gd name="T93" fmla="*/ 422 h 764"/>
                <a:gd name="T94" fmla="*/ 566 w 790"/>
                <a:gd name="T95" fmla="*/ 396 h 764"/>
                <a:gd name="T96" fmla="*/ 553 w 790"/>
                <a:gd name="T97" fmla="*/ 277 h 764"/>
                <a:gd name="T98" fmla="*/ 579 w 790"/>
                <a:gd name="T99" fmla="*/ 211 h 764"/>
                <a:gd name="T100" fmla="*/ 658 w 790"/>
                <a:gd name="T101" fmla="*/ 224 h 764"/>
                <a:gd name="T102" fmla="*/ 684 w 790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0"/>
                <a:gd name="T157" fmla="*/ 0 h 764"/>
                <a:gd name="T158" fmla="*/ 790 w 790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0" h="764">
                  <a:moveTo>
                    <a:pt x="698" y="172"/>
                  </a:moveTo>
                  <a:lnTo>
                    <a:pt x="619" y="119"/>
                  </a:lnTo>
                  <a:lnTo>
                    <a:pt x="566" y="93"/>
                  </a:lnTo>
                  <a:lnTo>
                    <a:pt x="526" y="93"/>
                  </a:lnTo>
                  <a:lnTo>
                    <a:pt x="513" y="93"/>
                  </a:lnTo>
                  <a:lnTo>
                    <a:pt x="487" y="93"/>
                  </a:lnTo>
                  <a:lnTo>
                    <a:pt x="461" y="79"/>
                  </a:lnTo>
                  <a:lnTo>
                    <a:pt x="408" y="53"/>
                  </a:lnTo>
                  <a:lnTo>
                    <a:pt x="381" y="27"/>
                  </a:lnTo>
                  <a:lnTo>
                    <a:pt x="355" y="14"/>
                  </a:lnTo>
                  <a:lnTo>
                    <a:pt x="329" y="14"/>
                  </a:lnTo>
                  <a:lnTo>
                    <a:pt x="316" y="14"/>
                  </a:lnTo>
                  <a:lnTo>
                    <a:pt x="302" y="14"/>
                  </a:lnTo>
                  <a:lnTo>
                    <a:pt x="302" y="0"/>
                  </a:lnTo>
                  <a:lnTo>
                    <a:pt x="289" y="0"/>
                  </a:lnTo>
                  <a:lnTo>
                    <a:pt x="276" y="14"/>
                  </a:lnTo>
                  <a:lnTo>
                    <a:pt x="263" y="14"/>
                  </a:lnTo>
                  <a:lnTo>
                    <a:pt x="237" y="40"/>
                  </a:lnTo>
                  <a:lnTo>
                    <a:pt x="197" y="66"/>
                  </a:lnTo>
                  <a:lnTo>
                    <a:pt x="171" y="93"/>
                  </a:lnTo>
                  <a:lnTo>
                    <a:pt x="158" y="119"/>
                  </a:lnTo>
                  <a:lnTo>
                    <a:pt x="144" y="132"/>
                  </a:lnTo>
                  <a:lnTo>
                    <a:pt x="144" y="158"/>
                  </a:lnTo>
                  <a:lnTo>
                    <a:pt x="144" y="172"/>
                  </a:lnTo>
                  <a:lnTo>
                    <a:pt x="158" y="185"/>
                  </a:lnTo>
                  <a:lnTo>
                    <a:pt x="144" y="198"/>
                  </a:lnTo>
                  <a:lnTo>
                    <a:pt x="131" y="211"/>
                  </a:lnTo>
                  <a:lnTo>
                    <a:pt x="105" y="211"/>
                  </a:lnTo>
                  <a:lnTo>
                    <a:pt x="79" y="211"/>
                  </a:lnTo>
                  <a:lnTo>
                    <a:pt x="52" y="224"/>
                  </a:lnTo>
                  <a:lnTo>
                    <a:pt x="26" y="237"/>
                  </a:lnTo>
                  <a:lnTo>
                    <a:pt x="13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13" y="448"/>
                  </a:lnTo>
                  <a:lnTo>
                    <a:pt x="39" y="554"/>
                  </a:lnTo>
                  <a:lnTo>
                    <a:pt x="79" y="606"/>
                  </a:lnTo>
                  <a:lnTo>
                    <a:pt x="144" y="633"/>
                  </a:lnTo>
                  <a:lnTo>
                    <a:pt x="210" y="606"/>
                  </a:lnTo>
                  <a:lnTo>
                    <a:pt x="250" y="593"/>
                  </a:lnTo>
                  <a:lnTo>
                    <a:pt x="276" y="593"/>
                  </a:lnTo>
                  <a:lnTo>
                    <a:pt x="289" y="593"/>
                  </a:lnTo>
                  <a:lnTo>
                    <a:pt x="302" y="619"/>
                  </a:lnTo>
                  <a:lnTo>
                    <a:pt x="302" y="633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16" y="712"/>
                  </a:lnTo>
                  <a:lnTo>
                    <a:pt x="316" y="725"/>
                  </a:lnTo>
                  <a:lnTo>
                    <a:pt x="329" y="751"/>
                  </a:lnTo>
                  <a:lnTo>
                    <a:pt x="329" y="764"/>
                  </a:lnTo>
                  <a:lnTo>
                    <a:pt x="368" y="712"/>
                  </a:lnTo>
                  <a:lnTo>
                    <a:pt x="395" y="685"/>
                  </a:lnTo>
                  <a:lnTo>
                    <a:pt x="421" y="659"/>
                  </a:lnTo>
                  <a:lnTo>
                    <a:pt x="447" y="646"/>
                  </a:lnTo>
                  <a:lnTo>
                    <a:pt x="461" y="646"/>
                  </a:lnTo>
                  <a:lnTo>
                    <a:pt x="474" y="646"/>
                  </a:lnTo>
                  <a:lnTo>
                    <a:pt x="487" y="659"/>
                  </a:lnTo>
                  <a:lnTo>
                    <a:pt x="487" y="672"/>
                  </a:lnTo>
                  <a:lnTo>
                    <a:pt x="500" y="685"/>
                  </a:lnTo>
                  <a:lnTo>
                    <a:pt x="500" y="698"/>
                  </a:lnTo>
                  <a:lnTo>
                    <a:pt x="500" y="712"/>
                  </a:lnTo>
                  <a:lnTo>
                    <a:pt x="526" y="712"/>
                  </a:lnTo>
                  <a:lnTo>
                    <a:pt x="540" y="712"/>
                  </a:lnTo>
                  <a:lnTo>
                    <a:pt x="553" y="725"/>
                  </a:lnTo>
                  <a:lnTo>
                    <a:pt x="566" y="725"/>
                  </a:lnTo>
                  <a:lnTo>
                    <a:pt x="579" y="725"/>
                  </a:lnTo>
                  <a:lnTo>
                    <a:pt x="579" y="712"/>
                  </a:lnTo>
                  <a:lnTo>
                    <a:pt x="592" y="698"/>
                  </a:lnTo>
                  <a:lnTo>
                    <a:pt x="605" y="659"/>
                  </a:lnTo>
                  <a:lnTo>
                    <a:pt x="579" y="659"/>
                  </a:lnTo>
                  <a:lnTo>
                    <a:pt x="566" y="646"/>
                  </a:lnTo>
                  <a:lnTo>
                    <a:pt x="540" y="633"/>
                  </a:lnTo>
                  <a:lnTo>
                    <a:pt x="513" y="619"/>
                  </a:lnTo>
                  <a:lnTo>
                    <a:pt x="500" y="606"/>
                  </a:lnTo>
                  <a:lnTo>
                    <a:pt x="487" y="593"/>
                  </a:lnTo>
                  <a:lnTo>
                    <a:pt x="487" y="580"/>
                  </a:lnTo>
                  <a:lnTo>
                    <a:pt x="500" y="567"/>
                  </a:lnTo>
                  <a:lnTo>
                    <a:pt x="553" y="540"/>
                  </a:lnTo>
                  <a:lnTo>
                    <a:pt x="592" y="527"/>
                  </a:lnTo>
                  <a:lnTo>
                    <a:pt x="605" y="527"/>
                  </a:lnTo>
                  <a:lnTo>
                    <a:pt x="619" y="514"/>
                  </a:lnTo>
                  <a:lnTo>
                    <a:pt x="632" y="527"/>
                  </a:lnTo>
                  <a:lnTo>
                    <a:pt x="632" y="540"/>
                  </a:lnTo>
                  <a:lnTo>
                    <a:pt x="645" y="554"/>
                  </a:lnTo>
                  <a:lnTo>
                    <a:pt x="671" y="567"/>
                  </a:lnTo>
                  <a:lnTo>
                    <a:pt x="698" y="580"/>
                  </a:lnTo>
                  <a:lnTo>
                    <a:pt x="711" y="606"/>
                  </a:lnTo>
                  <a:lnTo>
                    <a:pt x="724" y="619"/>
                  </a:lnTo>
                  <a:lnTo>
                    <a:pt x="737" y="606"/>
                  </a:lnTo>
                  <a:lnTo>
                    <a:pt x="763" y="580"/>
                  </a:lnTo>
                  <a:lnTo>
                    <a:pt x="777" y="567"/>
                  </a:lnTo>
                  <a:lnTo>
                    <a:pt x="790" y="540"/>
                  </a:lnTo>
                  <a:lnTo>
                    <a:pt x="790" y="501"/>
                  </a:lnTo>
                  <a:lnTo>
                    <a:pt x="790" y="475"/>
                  </a:lnTo>
                  <a:lnTo>
                    <a:pt x="790" y="461"/>
                  </a:lnTo>
                  <a:lnTo>
                    <a:pt x="777" y="448"/>
                  </a:lnTo>
                  <a:lnTo>
                    <a:pt x="750" y="448"/>
                  </a:lnTo>
                  <a:lnTo>
                    <a:pt x="737" y="448"/>
                  </a:lnTo>
                  <a:lnTo>
                    <a:pt x="724" y="448"/>
                  </a:lnTo>
                  <a:lnTo>
                    <a:pt x="724" y="435"/>
                  </a:lnTo>
                  <a:lnTo>
                    <a:pt x="724" y="409"/>
                  </a:lnTo>
                  <a:lnTo>
                    <a:pt x="711" y="382"/>
                  </a:lnTo>
                  <a:lnTo>
                    <a:pt x="711" y="356"/>
                  </a:lnTo>
                  <a:lnTo>
                    <a:pt x="698" y="330"/>
                  </a:lnTo>
                  <a:lnTo>
                    <a:pt x="684" y="303"/>
                  </a:lnTo>
                  <a:lnTo>
                    <a:pt x="671" y="290"/>
                  </a:lnTo>
                  <a:lnTo>
                    <a:pt x="658" y="303"/>
                  </a:lnTo>
                  <a:lnTo>
                    <a:pt x="645" y="316"/>
                  </a:lnTo>
                  <a:lnTo>
                    <a:pt x="632" y="369"/>
                  </a:lnTo>
                  <a:lnTo>
                    <a:pt x="619" y="409"/>
                  </a:lnTo>
                  <a:lnTo>
                    <a:pt x="619" y="448"/>
                  </a:lnTo>
                  <a:lnTo>
                    <a:pt x="605" y="475"/>
                  </a:lnTo>
                  <a:lnTo>
                    <a:pt x="592" y="501"/>
                  </a:lnTo>
                  <a:lnTo>
                    <a:pt x="566" y="514"/>
                  </a:lnTo>
                  <a:lnTo>
                    <a:pt x="540" y="527"/>
                  </a:lnTo>
                  <a:lnTo>
                    <a:pt x="513" y="514"/>
                  </a:lnTo>
                  <a:lnTo>
                    <a:pt x="526" y="514"/>
                  </a:lnTo>
                  <a:lnTo>
                    <a:pt x="513" y="514"/>
                  </a:lnTo>
                  <a:lnTo>
                    <a:pt x="500" y="514"/>
                  </a:lnTo>
                  <a:lnTo>
                    <a:pt x="487" y="501"/>
                  </a:lnTo>
                  <a:lnTo>
                    <a:pt x="461" y="501"/>
                  </a:lnTo>
                  <a:lnTo>
                    <a:pt x="447" y="488"/>
                  </a:lnTo>
                  <a:lnTo>
                    <a:pt x="434" y="475"/>
                  </a:lnTo>
                  <a:lnTo>
                    <a:pt x="434" y="461"/>
                  </a:lnTo>
                  <a:lnTo>
                    <a:pt x="447" y="448"/>
                  </a:lnTo>
                  <a:lnTo>
                    <a:pt x="474" y="435"/>
                  </a:lnTo>
                  <a:lnTo>
                    <a:pt x="513" y="422"/>
                  </a:lnTo>
                  <a:lnTo>
                    <a:pt x="540" y="422"/>
                  </a:lnTo>
                  <a:lnTo>
                    <a:pt x="566" y="422"/>
                  </a:lnTo>
                  <a:lnTo>
                    <a:pt x="566" y="409"/>
                  </a:lnTo>
                  <a:lnTo>
                    <a:pt x="566" y="396"/>
                  </a:lnTo>
                  <a:lnTo>
                    <a:pt x="553" y="369"/>
                  </a:lnTo>
                  <a:lnTo>
                    <a:pt x="553" y="330"/>
                  </a:lnTo>
                  <a:lnTo>
                    <a:pt x="553" y="277"/>
                  </a:lnTo>
                  <a:lnTo>
                    <a:pt x="553" y="237"/>
                  </a:lnTo>
                  <a:lnTo>
                    <a:pt x="566" y="224"/>
                  </a:lnTo>
                  <a:lnTo>
                    <a:pt x="579" y="211"/>
                  </a:lnTo>
                  <a:lnTo>
                    <a:pt x="605" y="211"/>
                  </a:lnTo>
                  <a:lnTo>
                    <a:pt x="632" y="211"/>
                  </a:lnTo>
                  <a:lnTo>
                    <a:pt x="658" y="224"/>
                  </a:lnTo>
                  <a:lnTo>
                    <a:pt x="671" y="211"/>
                  </a:lnTo>
                  <a:lnTo>
                    <a:pt x="684" y="198"/>
                  </a:lnTo>
                  <a:lnTo>
                    <a:pt x="684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38"/>
            <p:cNvSpPr>
              <a:spLocks/>
            </p:cNvSpPr>
            <p:nvPr/>
          </p:nvSpPr>
          <p:spPr bwMode="auto">
            <a:xfrm>
              <a:off x="1748" y="2634"/>
              <a:ext cx="183" cy="190"/>
            </a:xfrm>
            <a:custGeom>
              <a:avLst/>
              <a:gdLst>
                <a:gd name="T0" fmla="*/ 619 w 975"/>
                <a:gd name="T1" fmla="*/ 1014 h 1014"/>
                <a:gd name="T2" fmla="*/ 567 w 975"/>
                <a:gd name="T3" fmla="*/ 842 h 1014"/>
                <a:gd name="T4" fmla="*/ 633 w 975"/>
                <a:gd name="T5" fmla="*/ 842 h 1014"/>
                <a:gd name="T6" fmla="*/ 698 w 975"/>
                <a:gd name="T7" fmla="*/ 842 h 1014"/>
                <a:gd name="T8" fmla="*/ 725 w 975"/>
                <a:gd name="T9" fmla="*/ 842 h 1014"/>
                <a:gd name="T10" fmla="*/ 751 w 975"/>
                <a:gd name="T11" fmla="*/ 842 h 1014"/>
                <a:gd name="T12" fmla="*/ 764 w 975"/>
                <a:gd name="T13" fmla="*/ 842 h 1014"/>
                <a:gd name="T14" fmla="*/ 764 w 975"/>
                <a:gd name="T15" fmla="*/ 842 h 1014"/>
                <a:gd name="T16" fmla="*/ 764 w 975"/>
                <a:gd name="T17" fmla="*/ 829 h 1014"/>
                <a:gd name="T18" fmla="*/ 764 w 975"/>
                <a:gd name="T19" fmla="*/ 816 h 1014"/>
                <a:gd name="T20" fmla="*/ 764 w 975"/>
                <a:gd name="T21" fmla="*/ 803 h 1014"/>
                <a:gd name="T22" fmla="*/ 751 w 975"/>
                <a:gd name="T23" fmla="*/ 790 h 1014"/>
                <a:gd name="T24" fmla="*/ 764 w 975"/>
                <a:gd name="T25" fmla="*/ 763 h 1014"/>
                <a:gd name="T26" fmla="*/ 870 w 975"/>
                <a:gd name="T27" fmla="*/ 724 h 1014"/>
                <a:gd name="T28" fmla="*/ 949 w 975"/>
                <a:gd name="T29" fmla="*/ 684 h 1014"/>
                <a:gd name="T30" fmla="*/ 975 w 975"/>
                <a:gd name="T31" fmla="*/ 619 h 1014"/>
                <a:gd name="T32" fmla="*/ 949 w 975"/>
                <a:gd name="T33" fmla="*/ 526 h 1014"/>
                <a:gd name="T34" fmla="*/ 883 w 975"/>
                <a:gd name="T35" fmla="*/ 408 h 1014"/>
                <a:gd name="T36" fmla="*/ 856 w 975"/>
                <a:gd name="T37" fmla="*/ 237 h 1014"/>
                <a:gd name="T38" fmla="*/ 817 w 975"/>
                <a:gd name="T39" fmla="*/ 144 h 1014"/>
                <a:gd name="T40" fmla="*/ 738 w 975"/>
                <a:gd name="T41" fmla="*/ 105 h 1014"/>
                <a:gd name="T42" fmla="*/ 698 w 975"/>
                <a:gd name="T43" fmla="*/ 52 h 1014"/>
                <a:gd name="T44" fmla="*/ 593 w 975"/>
                <a:gd name="T45" fmla="*/ 13 h 1014"/>
                <a:gd name="T46" fmla="*/ 475 w 975"/>
                <a:gd name="T47" fmla="*/ 0 h 1014"/>
                <a:gd name="T48" fmla="*/ 343 w 975"/>
                <a:gd name="T49" fmla="*/ 0 h 1014"/>
                <a:gd name="T50" fmla="*/ 237 w 975"/>
                <a:gd name="T51" fmla="*/ 13 h 1014"/>
                <a:gd name="T52" fmla="*/ 185 w 975"/>
                <a:gd name="T53" fmla="*/ 39 h 1014"/>
                <a:gd name="T54" fmla="*/ 158 w 975"/>
                <a:gd name="T55" fmla="*/ 92 h 1014"/>
                <a:gd name="T56" fmla="*/ 106 w 975"/>
                <a:gd name="T57" fmla="*/ 131 h 1014"/>
                <a:gd name="T58" fmla="*/ 53 w 975"/>
                <a:gd name="T59" fmla="*/ 184 h 1014"/>
                <a:gd name="T60" fmla="*/ 14 w 975"/>
                <a:gd name="T61" fmla="*/ 250 h 1014"/>
                <a:gd name="T62" fmla="*/ 0 w 975"/>
                <a:gd name="T63" fmla="*/ 342 h 1014"/>
                <a:gd name="T64" fmla="*/ 0 w 975"/>
                <a:gd name="T65" fmla="*/ 461 h 1014"/>
                <a:gd name="T66" fmla="*/ 14 w 975"/>
                <a:gd name="T67" fmla="*/ 566 h 1014"/>
                <a:gd name="T68" fmla="*/ 40 w 975"/>
                <a:gd name="T69" fmla="*/ 658 h 1014"/>
                <a:gd name="T70" fmla="*/ 93 w 975"/>
                <a:gd name="T71" fmla="*/ 737 h 1014"/>
                <a:gd name="T72" fmla="*/ 145 w 975"/>
                <a:gd name="T73" fmla="*/ 763 h 1014"/>
                <a:gd name="T74" fmla="*/ 237 w 975"/>
                <a:gd name="T75" fmla="*/ 763 h 1014"/>
                <a:gd name="T76" fmla="*/ 290 w 975"/>
                <a:gd name="T77" fmla="*/ 737 h 1014"/>
                <a:gd name="T78" fmla="*/ 316 w 975"/>
                <a:gd name="T79" fmla="*/ 724 h 1014"/>
                <a:gd name="T80" fmla="*/ 343 w 975"/>
                <a:gd name="T81" fmla="*/ 724 h 1014"/>
                <a:gd name="T82" fmla="*/ 356 w 975"/>
                <a:gd name="T83" fmla="*/ 711 h 1014"/>
                <a:gd name="T84" fmla="*/ 356 w 975"/>
                <a:gd name="T85" fmla="*/ 711 h 1014"/>
                <a:gd name="T86" fmla="*/ 343 w 975"/>
                <a:gd name="T87" fmla="*/ 711 h 1014"/>
                <a:gd name="T88" fmla="*/ 343 w 975"/>
                <a:gd name="T89" fmla="*/ 711 h 1014"/>
                <a:gd name="T90" fmla="*/ 330 w 975"/>
                <a:gd name="T91" fmla="*/ 698 h 1014"/>
                <a:gd name="T92" fmla="*/ 330 w 975"/>
                <a:gd name="T93" fmla="*/ 698 h 1014"/>
                <a:gd name="T94" fmla="*/ 330 w 975"/>
                <a:gd name="T95" fmla="*/ 698 h 1014"/>
                <a:gd name="T96" fmla="*/ 330 w 975"/>
                <a:gd name="T97" fmla="*/ 698 h 1014"/>
                <a:gd name="T98" fmla="*/ 330 w 975"/>
                <a:gd name="T99" fmla="*/ 790 h 1014"/>
                <a:gd name="T100" fmla="*/ 316 w 975"/>
                <a:gd name="T101" fmla="*/ 895 h 1014"/>
                <a:gd name="T102" fmla="*/ 303 w 975"/>
                <a:gd name="T103" fmla="*/ 974 h 1014"/>
                <a:gd name="T104" fmla="*/ 303 w 975"/>
                <a:gd name="T105" fmla="*/ 1001 h 1014"/>
                <a:gd name="T106" fmla="*/ 619 w 975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5"/>
                <a:gd name="T163" fmla="*/ 0 h 1014"/>
                <a:gd name="T164" fmla="*/ 975 w 975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5" h="1014">
                  <a:moveTo>
                    <a:pt x="619" y="1014"/>
                  </a:moveTo>
                  <a:lnTo>
                    <a:pt x="567" y="842"/>
                  </a:lnTo>
                  <a:lnTo>
                    <a:pt x="633" y="842"/>
                  </a:lnTo>
                  <a:lnTo>
                    <a:pt x="698" y="842"/>
                  </a:lnTo>
                  <a:lnTo>
                    <a:pt x="725" y="842"/>
                  </a:lnTo>
                  <a:lnTo>
                    <a:pt x="751" y="842"/>
                  </a:lnTo>
                  <a:lnTo>
                    <a:pt x="764" y="842"/>
                  </a:lnTo>
                  <a:lnTo>
                    <a:pt x="764" y="829"/>
                  </a:lnTo>
                  <a:lnTo>
                    <a:pt x="764" y="816"/>
                  </a:lnTo>
                  <a:lnTo>
                    <a:pt x="764" y="803"/>
                  </a:lnTo>
                  <a:lnTo>
                    <a:pt x="751" y="790"/>
                  </a:lnTo>
                  <a:lnTo>
                    <a:pt x="764" y="763"/>
                  </a:lnTo>
                  <a:lnTo>
                    <a:pt x="870" y="724"/>
                  </a:lnTo>
                  <a:lnTo>
                    <a:pt x="949" y="684"/>
                  </a:lnTo>
                  <a:lnTo>
                    <a:pt x="975" y="619"/>
                  </a:lnTo>
                  <a:lnTo>
                    <a:pt x="949" y="526"/>
                  </a:lnTo>
                  <a:lnTo>
                    <a:pt x="883" y="408"/>
                  </a:lnTo>
                  <a:lnTo>
                    <a:pt x="856" y="237"/>
                  </a:lnTo>
                  <a:lnTo>
                    <a:pt x="817" y="144"/>
                  </a:lnTo>
                  <a:lnTo>
                    <a:pt x="738" y="105"/>
                  </a:lnTo>
                  <a:lnTo>
                    <a:pt x="698" y="52"/>
                  </a:lnTo>
                  <a:lnTo>
                    <a:pt x="593" y="13"/>
                  </a:lnTo>
                  <a:lnTo>
                    <a:pt x="475" y="0"/>
                  </a:lnTo>
                  <a:lnTo>
                    <a:pt x="343" y="0"/>
                  </a:lnTo>
                  <a:lnTo>
                    <a:pt x="237" y="13"/>
                  </a:lnTo>
                  <a:lnTo>
                    <a:pt x="185" y="39"/>
                  </a:lnTo>
                  <a:lnTo>
                    <a:pt x="158" y="92"/>
                  </a:lnTo>
                  <a:lnTo>
                    <a:pt x="106" y="131"/>
                  </a:lnTo>
                  <a:lnTo>
                    <a:pt x="53" y="184"/>
                  </a:lnTo>
                  <a:lnTo>
                    <a:pt x="14" y="250"/>
                  </a:lnTo>
                  <a:lnTo>
                    <a:pt x="0" y="342"/>
                  </a:lnTo>
                  <a:lnTo>
                    <a:pt x="0" y="461"/>
                  </a:lnTo>
                  <a:lnTo>
                    <a:pt x="14" y="566"/>
                  </a:lnTo>
                  <a:lnTo>
                    <a:pt x="40" y="658"/>
                  </a:lnTo>
                  <a:lnTo>
                    <a:pt x="93" y="737"/>
                  </a:lnTo>
                  <a:lnTo>
                    <a:pt x="145" y="763"/>
                  </a:lnTo>
                  <a:lnTo>
                    <a:pt x="237" y="763"/>
                  </a:lnTo>
                  <a:lnTo>
                    <a:pt x="290" y="737"/>
                  </a:lnTo>
                  <a:lnTo>
                    <a:pt x="316" y="724"/>
                  </a:lnTo>
                  <a:lnTo>
                    <a:pt x="343" y="724"/>
                  </a:lnTo>
                  <a:lnTo>
                    <a:pt x="356" y="711"/>
                  </a:lnTo>
                  <a:lnTo>
                    <a:pt x="343" y="711"/>
                  </a:lnTo>
                  <a:lnTo>
                    <a:pt x="330" y="698"/>
                  </a:lnTo>
                  <a:lnTo>
                    <a:pt x="330" y="790"/>
                  </a:lnTo>
                  <a:lnTo>
                    <a:pt x="316" y="895"/>
                  </a:lnTo>
                  <a:lnTo>
                    <a:pt x="303" y="974"/>
                  </a:lnTo>
                  <a:lnTo>
                    <a:pt x="303" y="1001"/>
                  </a:lnTo>
                  <a:lnTo>
                    <a:pt x="619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39"/>
            <p:cNvSpPr>
              <a:spLocks/>
            </p:cNvSpPr>
            <p:nvPr/>
          </p:nvSpPr>
          <p:spPr bwMode="auto">
            <a:xfrm>
              <a:off x="1818" y="2794"/>
              <a:ext cx="22" cy="30"/>
            </a:xfrm>
            <a:custGeom>
              <a:avLst/>
              <a:gdLst>
                <a:gd name="T0" fmla="*/ 119 w 119"/>
                <a:gd name="T1" fmla="*/ 158 h 158"/>
                <a:gd name="T2" fmla="*/ 106 w 119"/>
                <a:gd name="T3" fmla="*/ 118 h 158"/>
                <a:gd name="T4" fmla="*/ 106 w 119"/>
                <a:gd name="T5" fmla="*/ 92 h 158"/>
                <a:gd name="T6" fmla="*/ 106 w 119"/>
                <a:gd name="T7" fmla="*/ 65 h 158"/>
                <a:gd name="T8" fmla="*/ 106 w 119"/>
                <a:gd name="T9" fmla="*/ 52 h 158"/>
                <a:gd name="T10" fmla="*/ 106 w 119"/>
                <a:gd name="T11" fmla="*/ 52 h 158"/>
                <a:gd name="T12" fmla="*/ 92 w 119"/>
                <a:gd name="T13" fmla="*/ 39 h 158"/>
                <a:gd name="T14" fmla="*/ 79 w 119"/>
                <a:gd name="T15" fmla="*/ 26 h 158"/>
                <a:gd name="T16" fmla="*/ 40 w 119"/>
                <a:gd name="T17" fmla="*/ 13 h 158"/>
                <a:gd name="T18" fmla="*/ 26 w 119"/>
                <a:gd name="T19" fmla="*/ 0 h 158"/>
                <a:gd name="T20" fmla="*/ 13 w 119"/>
                <a:gd name="T21" fmla="*/ 13 h 158"/>
                <a:gd name="T22" fmla="*/ 13 w 119"/>
                <a:gd name="T23" fmla="*/ 39 h 158"/>
                <a:gd name="T24" fmla="*/ 0 w 119"/>
                <a:gd name="T25" fmla="*/ 52 h 158"/>
                <a:gd name="T26" fmla="*/ 0 w 119"/>
                <a:gd name="T27" fmla="*/ 79 h 158"/>
                <a:gd name="T28" fmla="*/ 0 w 119"/>
                <a:gd name="T29" fmla="*/ 118 h 158"/>
                <a:gd name="T30" fmla="*/ 0 w 119"/>
                <a:gd name="T31" fmla="*/ 131 h 158"/>
                <a:gd name="T32" fmla="*/ 0 w 119"/>
                <a:gd name="T33" fmla="*/ 158 h 158"/>
                <a:gd name="T34" fmla="*/ 0 w 119"/>
                <a:gd name="T35" fmla="*/ 158 h 158"/>
                <a:gd name="T36" fmla="*/ 119 w 119"/>
                <a:gd name="T37" fmla="*/ 158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158"/>
                <a:gd name="T59" fmla="*/ 119 w 119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158">
                  <a:moveTo>
                    <a:pt x="119" y="158"/>
                  </a:moveTo>
                  <a:lnTo>
                    <a:pt x="106" y="118"/>
                  </a:lnTo>
                  <a:lnTo>
                    <a:pt x="106" y="92"/>
                  </a:lnTo>
                  <a:lnTo>
                    <a:pt x="106" y="65"/>
                  </a:lnTo>
                  <a:lnTo>
                    <a:pt x="106" y="52"/>
                  </a:lnTo>
                  <a:lnTo>
                    <a:pt x="92" y="39"/>
                  </a:lnTo>
                  <a:lnTo>
                    <a:pt x="79" y="26"/>
                  </a:lnTo>
                  <a:lnTo>
                    <a:pt x="40" y="13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13" y="39"/>
                  </a:lnTo>
                  <a:lnTo>
                    <a:pt x="0" y="52"/>
                  </a:lnTo>
                  <a:lnTo>
                    <a:pt x="0" y="79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119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40"/>
            <p:cNvSpPr>
              <a:spLocks/>
            </p:cNvSpPr>
            <p:nvPr/>
          </p:nvSpPr>
          <p:spPr bwMode="auto">
            <a:xfrm>
              <a:off x="1761" y="2646"/>
              <a:ext cx="150" cy="143"/>
            </a:xfrm>
            <a:custGeom>
              <a:avLst/>
              <a:gdLst>
                <a:gd name="T0" fmla="*/ 567 w 804"/>
                <a:gd name="T1" fmla="*/ 93 h 764"/>
                <a:gd name="T2" fmla="*/ 501 w 804"/>
                <a:gd name="T3" fmla="*/ 93 h 764"/>
                <a:gd name="T4" fmla="*/ 382 w 804"/>
                <a:gd name="T5" fmla="*/ 27 h 764"/>
                <a:gd name="T6" fmla="*/ 329 w 804"/>
                <a:gd name="T7" fmla="*/ 14 h 764"/>
                <a:gd name="T8" fmla="*/ 316 w 804"/>
                <a:gd name="T9" fmla="*/ 14 h 764"/>
                <a:gd name="T10" fmla="*/ 303 w 804"/>
                <a:gd name="T11" fmla="*/ 0 h 764"/>
                <a:gd name="T12" fmla="*/ 237 w 804"/>
                <a:gd name="T13" fmla="*/ 40 h 764"/>
                <a:gd name="T14" fmla="*/ 158 w 804"/>
                <a:gd name="T15" fmla="*/ 119 h 764"/>
                <a:gd name="T16" fmla="*/ 158 w 804"/>
                <a:gd name="T17" fmla="*/ 172 h 764"/>
                <a:gd name="T18" fmla="*/ 145 w 804"/>
                <a:gd name="T19" fmla="*/ 211 h 764"/>
                <a:gd name="T20" fmla="*/ 66 w 804"/>
                <a:gd name="T21" fmla="*/ 224 h 764"/>
                <a:gd name="T22" fmla="*/ 0 w 804"/>
                <a:gd name="T23" fmla="*/ 277 h 764"/>
                <a:gd name="T24" fmla="*/ 53 w 804"/>
                <a:gd name="T25" fmla="*/ 554 h 764"/>
                <a:gd name="T26" fmla="*/ 224 w 804"/>
                <a:gd name="T27" fmla="*/ 606 h 764"/>
                <a:gd name="T28" fmla="*/ 303 w 804"/>
                <a:gd name="T29" fmla="*/ 593 h 764"/>
                <a:gd name="T30" fmla="*/ 316 w 804"/>
                <a:gd name="T31" fmla="*/ 659 h 764"/>
                <a:gd name="T32" fmla="*/ 329 w 804"/>
                <a:gd name="T33" fmla="*/ 725 h 764"/>
                <a:gd name="T34" fmla="*/ 382 w 804"/>
                <a:gd name="T35" fmla="*/ 712 h 764"/>
                <a:gd name="T36" fmla="*/ 448 w 804"/>
                <a:gd name="T37" fmla="*/ 646 h 764"/>
                <a:gd name="T38" fmla="*/ 488 w 804"/>
                <a:gd name="T39" fmla="*/ 659 h 764"/>
                <a:gd name="T40" fmla="*/ 501 w 804"/>
                <a:gd name="T41" fmla="*/ 698 h 764"/>
                <a:gd name="T42" fmla="*/ 540 w 804"/>
                <a:gd name="T43" fmla="*/ 712 h 764"/>
                <a:gd name="T44" fmla="*/ 567 w 804"/>
                <a:gd name="T45" fmla="*/ 725 h 764"/>
                <a:gd name="T46" fmla="*/ 593 w 804"/>
                <a:gd name="T47" fmla="*/ 712 h 764"/>
                <a:gd name="T48" fmla="*/ 606 w 804"/>
                <a:gd name="T49" fmla="*/ 659 h 764"/>
                <a:gd name="T50" fmla="*/ 540 w 804"/>
                <a:gd name="T51" fmla="*/ 633 h 764"/>
                <a:gd name="T52" fmla="*/ 488 w 804"/>
                <a:gd name="T53" fmla="*/ 593 h 764"/>
                <a:gd name="T54" fmla="*/ 567 w 804"/>
                <a:gd name="T55" fmla="*/ 540 h 764"/>
                <a:gd name="T56" fmla="*/ 632 w 804"/>
                <a:gd name="T57" fmla="*/ 514 h 764"/>
                <a:gd name="T58" fmla="*/ 632 w 804"/>
                <a:gd name="T59" fmla="*/ 527 h 764"/>
                <a:gd name="T60" fmla="*/ 685 w 804"/>
                <a:gd name="T61" fmla="*/ 567 h 764"/>
                <a:gd name="T62" fmla="*/ 725 w 804"/>
                <a:gd name="T63" fmla="*/ 619 h 764"/>
                <a:gd name="T64" fmla="*/ 738 w 804"/>
                <a:gd name="T65" fmla="*/ 619 h 764"/>
                <a:gd name="T66" fmla="*/ 777 w 804"/>
                <a:gd name="T67" fmla="*/ 567 h 764"/>
                <a:gd name="T68" fmla="*/ 804 w 804"/>
                <a:gd name="T69" fmla="*/ 475 h 764"/>
                <a:gd name="T70" fmla="*/ 764 w 804"/>
                <a:gd name="T71" fmla="*/ 448 h 764"/>
                <a:gd name="T72" fmla="*/ 725 w 804"/>
                <a:gd name="T73" fmla="*/ 435 h 764"/>
                <a:gd name="T74" fmla="*/ 711 w 804"/>
                <a:gd name="T75" fmla="*/ 356 h 764"/>
                <a:gd name="T76" fmla="*/ 672 w 804"/>
                <a:gd name="T77" fmla="*/ 290 h 764"/>
                <a:gd name="T78" fmla="*/ 646 w 804"/>
                <a:gd name="T79" fmla="*/ 369 h 764"/>
                <a:gd name="T80" fmla="*/ 606 w 804"/>
                <a:gd name="T81" fmla="*/ 475 h 764"/>
                <a:gd name="T82" fmla="*/ 553 w 804"/>
                <a:gd name="T83" fmla="*/ 527 h 764"/>
                <a:gd name="T84" fmla="*/ 527 w 804"/>
                <a:gd name="T85" fmla="*/ 514 h 764"/>
                <a:gd name="T86" fmla="*/ 474 w 804"/>
                <a:gd name="T87" fmla="*/ 501 h 764"/>
                <a:gd name="T88" fmla="*/ 448 w 804"/>
                <a:gd name="T89" fmla="*/ 461 h 764"/>
                <a:gd name="T90" fmla="*/ 527 w 804"/>
                <a:gd name="T91" fmla="*/ 422 h 764"/>
                <a:gd name="T92" fmla="*/ 580 w 804"/>
                <a:gd name="T93" fmla="*/ 422 h 764"/>
                <a:gd name="T94" fmla="*/ 567 w 804"/>
                <a:gd name="T95" fmla="*/ 396 h 764"/>
                <a:gd name="T96" fmla="*/ 567 w 804"/>
                <a:gd name="T97" fmla="*/ 277 h 764"/>
                <a:gd name="T98" fmla="*/ 593 w 804"/>
                <a:gd name="T99" fmla="*/ 211 h 764"/>
                <a:gd name="T100" fmla="*/ 659 w 804"/>
                <a:gd name="T101" fmla="*/ 224 h 764"/>
                <a:gd name="T102" fmla="*/ 698 w 804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4"/>
                <a:gd name="T157" fmla="*/ 0 h 764"/>
                <a:gd name="T158" fmla="*/ 804 w 804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4" h="764">
                  <a:moveTo>
                    <a:pt x="698" y="172"/>
                  </a:moveTo>
                  <a:lnTo>
                    <a:pt x="619" y="119"/>
                  </a:lnTo>
                  <a:lnTo>
                    <a:pt x="567" y="93"/>
                  </a:lnTo>
                  <a:lnTo>
                    <a:pt x="540" y="93"/>
                  </a:lnTo>
                  <a:lnTo>
                    <a:pt x="514" y="93"/>
                  </a:lnTo>
                  <a:lnTo>
                    <a:pt x="501" y="93"/>
                  </a:lnTo>
                  <a:lnTo>
                    <a:pt x="461" y="79"/>
                  </a:lnTo>
                  <a:lnTo>
                    <a:pt x="422" y="53"/>
                  </a:lnTo>
                  <a:lnTo>
                    <a:pt x="382" y="27"/>
                  </a:lnTo>
                  <a:lnTo>
                    <a:pt x="356" y="14"/>
                  </a:lnTo>
                  <a:lnTo>
                    <a:pt x="343" y="14"/>
                  </a:lnTo>
                  <a:lnTo>
                    <a:pt x="329" y="14"/>
                  </a:lnTo>
                  <a:lnTo>
                    <a:pt x="316" y="14"/>
                  </a:lnTo>
                  <a:lnTo>
                    <a:pt x="316" y="0"/>
                  </a:lnTo>
                  <a:lnTo>
                    <a:pt x="303" y="0"/>
                  </a:lnTo>
                  <a:lnTo>
                    <a:pt x="290" y="14"/>
                  </a:lnTo>
                  <a:lnTo>
                    <a:pt x="264" y="14"/>
                  </a:lnTo>
                  <a:lnTo>
                    <a:pt x="237" y="40"/>
                  </a:lnTo>
                  <a:lnTo>
                    <a:pt x="198" y="66"/>
                  </a:lnTo>
                  <a:lnTo>
                    <a:pt x="171" y="93"/>
                  </a:lnTo>
                  <a:lnTo>
                    <a:pt x="158" y="119"/>
                  </a:lnTo>
                  <a:lnTo>
                    <a:pt x="158" y="132"/>
                  </a:lnTo>
                  <a:lnTo>
                    <a:pt x="158" y="158"/>
                  </a:lnTo>
                  <a:lnTo>
                    <a:pt x="158" y="172"/>
                  </a:lnTo>
                  <a:lnTo>
                    <a:pt x="158" y="185"/>
                  </a:lnTo>
                  <a:lnTo>
                    <a:pt x="158" y="198"/>
                  </a:lnTo>
                  <a:lnTo>
                    <a:pt x="145" y="211"/>
                  </a:lnTo>
                  <a:lnTo>
                    <a:pt x="106" y="211"/>
                  </a:lnTo>
                  <a:lnTo>
                    <a:pt x="92" y="211"/>
                  </a:lnTo>
                  <a:lnTo>
                    <a:pt x="66" y="224"/>
                  </a:lnTo>
                  <a:lnTo>
                    <a:pt x="40" y="237"/>
                  </a:lnTo>
                  <a:lnTo>
                    <a:pt x="13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27" y="448"/>
                  </a:lnTo>
                  <a:lnTo>
                    <a:pt x="53" y="554"/>
                  </a:lnTo>
                  <a:lnTo>
                    <a:pt x="92" y="606"/>
                  </a:lnTo>
                  <a:lnTo>
                    <a:pt x="145" y="633"/>
                  </a:lnTo>
                  <a:lnTo>
                    <a:pt x="224" y="606"/>
                  </a:lnTo>
                  <a:lnTo>
                    <a:pt x="250" y="593"/>
                  </a:lnTo>
                  <a:lnTo>
                    <a:pt x="277" y="593"/>
                  </a:lnTo>
                  <a:lnTo>
                    <a:pt x="303" y="593"/>
                  </a:lnTo>
                  <a:lnTo>
                    <a:pt x="316" y="619"/>
                  </a:lnTo>
                  <a:lnTo>
                    <a:pt x="316" y="633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29" y="712"/>
                  </a:lnTo>
                  <a:lnTo>
                    <a:pt x="329" y="725"/>
                  </a:lnTo>
                  <a:lnTo>
                    <a:pt x="329" y="751"/>
                  </a:lnTo>
                  <a:lnTo>
                    <a:pt x="343" y="764"/>
                  </a:lnTo>
                  <a:lnTo>
                    <a:pt x="382" y="712"/>
                  </a:lnTo>
                  <a:lnTo>
                    <a:pt x="409" y="685"/>
                  </a:lnTo>
                  <a:lnTo>
                    <a:pt x="435" y="659"/>
                  </a:lnTo>
                  <a:lnTo>
                    <a:pt x="448" y="646"/>
                  </a:lnTo>
                  <a:lnTo>
                    <a:pt x="474" y="646"/>
                  </a:lnTo>
                  <a:lnTo>
                    <a:pt x="488" y="646"/>
                  </a:lnTo>
                  <a:lnTo>
                    <a:pt x="488" y="659"/>
                  </a:lnTo>
                  <a:lnTo>
                    <a:pt x="501" y="672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01" y="712"/>
                  </a:lnTo>
                  <a:lnTo>
                    <a:pt x="540" y="712"/>
                  </a:lnTo>
                  <a:lnTo>
                    <a:pt x="553" y="712"/>
                  </a:lnTo>
                  <a:lnTo>
                    <a:pt x="567" y="725"/>
                  </a:lnTo>
                  <a:lnTo>
                    <a:pt x="580" y="725"/>
                  </a:lnTo>
                  <a:lnTo>
                    <a:pt x="593" y="712"/>
                  </a:lnTo>
                  <a:lnTo>
                    <a:pt x="593" y="698"/>
                  </a:lnTo>
                  <a:lnTo>
                    <a:pt x="619" y="659"/>
                  </a:lnTo>
                  <a:lnTo>
                    <a:pt x="606" y="659"/>
                  </a:lnTo>
                  <a:lnTo>
                    <a:pt x="593" y="659"/>
                  </a:lnTo>
                  <a:lnTo>
                    <a:pt x="567" y="646"/>
                  </a:lnTo>
                  <a:lnTo>
                    <a:pt x="540" y="633"/>
                  </a:lnTo>
                  <a:lnTo>
                    <a:pt x="527" y="619"/>
                  </a:lnTo>
                  <a:lnTo>
                    <a:pt x="501" y="606"/>
                  </a:lnTo>
                  <a:lnTo>
                    <a:pt x="488" y="593"/>
                  </a:lnTo>
                  <a:lnTo>
                    <a:pt x="501" y="580"/>
                  </a:lnTo>
                  <a:lnTo>
                    <a:pt x="514" y="567"/>
                  </a:lnTo>
                  <a:lnTo>
                    <a:pt x="567" y="540"/>
                  </a:lnTo>
                  <a:lnTo>
                    <a:pt x="593" y="527"/>
                  </a:lnTo>
                  <a:lnTo>
                    <a:pt x="619" y="527"/>
                  </a:lnTo>
                  <a:lnTo>
                    <a:pt x="632" y="514"/>
                  </a:lnTo>
                  <a:lnTo>
                    <a:pt x="632" y="527"/>
                  </a:lnTo>
                  <a:lnTo>
                    <a:pt x="646" y="540"/>
                  </a:lnTo>
                  <a:lnTo>
                    <a:pt x="659" y="554"/>
                  </a:lnTo>
                  <a:lnTo>
                    <a:pt x="685" y="567"/>
                  </a:lnTo>
                  <a:lnTo>
                    <a:pt x="711" y="580"/>
                  </a:lnTo>
                  <a:lnTo>
                    <a:pt x="725" y="606"/>
                  </a:lnTo>
                  <a:lnTo>
                    <a:pt x="725" y="619"/>
                  </a:lnTo>
                  <a:lnTo>
                    <a:pt x="738" y="619"/>
                  </a:lnTo>
                  <a:lnTo>
                    <a:pt x="751" y="606"/>
                  </a:lnTo>
                  <a:lnTo>
                    <a:pt x="764" y="580"/>
                  </a:lnTo>
                  <a:lnTo>
                    <a:pt x="777" y="567"/>
                  </a:lnTo>
                  <a:lnTo>
                    <a:pt x="790" y="540"/>
                  </a:lnTo>
                  <a:lnTo>
                    <a:pt x="804" y="501"/>
                  </a:lnTo>
                  <a:lnTo>
                    <a:pt x="804" y="475"/>
                  </a:lnTo>
                  <a:lnTo>
                    <a:pt x="790" y="461"/>
                  </a:lnTo>
                  <a:lnTo>
                    <a:pt x="790" y="448"/>
                  </a:lnTo>
                  <a:lnTo>
                    <a:pt x="764" y="448"/>
                  </a:lnTo>
                  <a:lnTo>
                    <a:pt x="738" y="448"/>
                  </a:lnTo>
                  <a:lnTo>
                    <a:pt x="725" y="435"/>
                  </a:lnTo>
                  <a:lnTo>
                    <a:pt x="725" y="409"/>
                  </a:lnTo>
                  <a:lnTo>
                    <a:pt x="725" y="382"/>
                  </a:lnTo>
                  <a:lnTo>
                    <a:pt x="711" y="356"/>
                  </a:lnTo>
                  <a:lnTo>
                    <a:pt x="698" y="330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303"/>
                  </a:lnTo>
                  <a:lnTo>
                    <a:pt x="659" y="316"/>
                  </a:lnTo>
                  <a:lnTo>
                    <a:pt x="646" y="369"/>
                  </a:lnTo>
                  <a:lnTo>
                    <a:pt x="632" y="409"/>
                  </a:lnTo>
                  <a:lnTo>
                    <a:pt x="619" y="448"/>
                  </a:lnTo>
                  <a:lnTo>
                    <a:pt x="606" y="475"/>
                  </a:lnTo>
                  <a:lnTo>
                    <a:pt x="593" y="501"/>
                  </a:lnTo>
                  <a:lnTo>
                    <a:pt x="580" y="514"/>
                  </a:lnTo>
                  <a:lnTo>
                    <a:pt x="553" y="527"/>
                  </a:lnTo>
                  <a:lnTo>
                    <a:pt x="527" y="514"/>
                  </a:lnTo>
                  <a:lnTo>
                    <a:pt x="514" y="514"/>
                  </a:lnTo>
                  <a:lnTo>
                    <a:pt x="488" y="501"/>
                  </a:lnTo>
                  <a:lnTo>
                    <a:pt x="474" y="501"/>
                  </a:lnTo>
                  <a:lnTo>
                    <a:pt x="461" y="488"/>
                  </a:lnTo>
                  <a:lnTo>
                    <a:pt x="448" y="475"/>
                  </a:lnTo>
                  <a:lnTo>
                    <a:pt x="448" y="461"/>
                  </a:lnTo>
                  <a:lnTo>
                    <a:pt x="448" y="448"/>
                  </a:lnTo>
                  <a:lnTo>
                    <a:pt x="474" y="435"/>
                  </a:lnTo>
                  <a:lnTo>
                    <a:pt x="527" y="422"/>
                  </a:lnTo>
                  <a:lnTo>
                    <a:pt x="553" y="422"/>
                  </a:lnTo>
                  <a:lnTo>
                    <a:pt x="567" y="422"/>
                  </a:lnTo>
                  <a:lnTo>
                    <a:pt x="580" y="422"/>
                  </a:lnTo>
                  <a:lnTo>
                    <a:pt x="580" y="409"/>
                  </a:lnTo>
                  <a:lnTo>
                    <a:pt x="567" y="396"/>
                  </a:lnTo>
                  <a:lnTo>
                    <a:pt x="567" y="369"/>
                  </a:lnTo>
                  <a:lnTo>
                    <a:pt x="567" y="330"/>
                  </a:lnTo>
                  <a:lnTo>
                    <a:pt x="567" y="277"/>
                  </a:lnTo>
                  <a:lnTo>
                    <a:pt x="567" y="237"/>
                  </a:lnTo>
                  <a:lnTo>
                    <a:pt x="580" y="224"/>
                  </a:lnTo>
                  <a:lnTo>
                    <a:pt x="593" y="211"/>
                  </a:lnTo>
                  <a:lnTo>
                    <a:pt x="606" y="211"/>
                  </a:lnTo>
                  <a:lnTo>
                    <a:pt x="632" y="211"/>
                  </a:lnTo>
                  <a:lnTo>
                    <a:pt x="659" y="224"/>
                  </a:lnTo>
                  <a:lnTo>
                    <a:pt x="685" y="211"/>
                  </a:lnTo>
                  <a:lnTo>
                    <a:pt x="698" y="198"/>
                  </a:lnTo>
                  <a:lnTo>
                    <a:pt x="698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41"/>
            <p:cNvSpPr>
              <a:spLocks/>
            </p:cNvSpPr>
            <p:nvPr/>
          </p:nvSpPr>
          <p:spPr bwMode="auto">
            <a:xfrm>
              <a:off x="1549" y="2634"/>
              <a:ext cx="182" cy="190"/>
            </a:xfrm>
            <a:custGeom>
              <a:avLst/>
              <a:gdLst>
                <a:gd name="T0" fmla="*/ 619 w 974"/>
                <a:gd name="T1" fmla="*/ 1014 h 1014"/>
                <a:gd name="T2" fmla="*/ 566 w 974"/>
                <a:gd name="T3" fmla="*/ 842 h 1014"/>
                <a:gd name="T4" fmla="*/ 632 w 974"/>
                <a:gd name="T5" fmla="*/ 842 h 1014"/>
                <a:gd name="T6" fmla="*/ 684 w 974"/>
                <a:gd name="T7" fmla="*/ 842 h 1014"/>
                <a:gd name="T8" fmla="*/ 724 w 974"/>
                <a:gd name="T9" fmla="*/ 842 h 1014"/>
                <a:gd name="T10" fmla="*/ 750 w 974"/>
                <a:gd name="T11" fmla="*/ 842 h 1014"/>
                <a:gd name="T12" fmla="*/ 763 w 974"/>
                <a:gd name="T13" fmla="*/ 842 h 1014"/>
                <a:gd name="T14" fmla="*/ 763 w 974"/>
                <a:gd name="T15" fmla="*/ 842 h 1014"/>
                <a:gd name="T16" fmla="*/ 763 w 974"/>
                <a:gd name="T17" fmla="*/ 829 h 1014"/>
                <a:gd name="T18" fmla="*/ 763 w 974"/>
                <a:gd name="T19" fmla="*/ 816 h 1014"/>
                <a:gd name="T20" fmla="*/ 763 w 974"/>
                <a:gd name="T21" fmla="*/ 803 h 1014"/>
                <a:gd name="T22" fmla="*/ 750 w 974"/>
                <a:gd name="T23" fmla="*/ 790 h 1014"/>
                <a:gd name="T24" fmla="*/ 763 w 974"/>
                <a:gd name="T25" fmla="*/ 763 h 1014"/>
                <a:gd name="T26" fmla="*/ 869 w 974"/>
                <a:gd name="T27" fmla="*/ 724 h 1014"/>
                <a:gd name="T28" fmla="*/ 935 w 974"/>
                <a:gd name="T29" fmla="*/ 684 h 1014"/>
                <a:gd name="T30" fmla="*/ 974 w 974"/>
                <a:gd name="T31" fmla="*/ 619 h 1014"/>
                <a:gd name="T32" fmla="*/ 948 w 974"/>
                <a:gd name="T33" fmla="*/ 526 h 1014"/>
                <a:gd name="T34" fmla="*/ 882 w 974"/>
                <a:gd name="T35" fmla="*/ 408 h 1014"/>
                <a:gd name="T36" fmla="*/ 856 w 974"/>
                <a:gd name="T37" fmla="*/ 237 h 1014"/>
                <a:gd name="T38" fmla="*/ 816 w 974"/>
                <a:gd name="T39" fmla="*/ 144 h 1014"/>
                <a:gd name="T40" fmla="*/ 737 w 974"/>
                <a:gd name="T41" fmla="*/ 105 h 1014"/>
                <a:gd name="T42" fmla="*/ 698 w 974"/>
                <a:gd name="T43" fmla="*/ 52 h 1014"/>
                <a:gd name="T44" fmla="*/ 592 w 974"/>
                <a:gd name="T45" fmla="*/ 13 h 1014"/>
                <a:gd name="T46" fmla="*/ 474 w 974"/>
                <a:gd name="T47" fmla="*/ 0 h 1014"/>
                <a:gd name="T48" fmla="*/ 342 w 974"/>
                <a:gd name="T49" fmla="*/ 0 h 1014"/>
                <a:gd name="T50" fmla="*/ 237 w 974"/>
                <a:gd name="T51" fmla="*/ 13 h 1014"/>
                <a:gd name="T52" fmla="*/ 184 w 974"/>
                <a:gd name="T53" fmla="*/ 39 h 1014"/>
                <a:gd name="T54" fmla="*/ 158 w 974"/>
                <a:gd name="T55" fmla="*/ 92 h 1014"/>
                <a:gd name="T56" fmla="*/ 105 w 974"/>
                <a:gd name="T57" fmla="*/ 131 h 1014"/>
                <a:gd name="T58" fmla="*/ 52 w 974"/>
                <a:gd name="T59" fmla="*/ 184 h 1014"/>
                <a:gd name="T60" fmla="*/ 0 w 974"/>
                <a:gd name="T61" fmla="*/ 250 h 1014"/>
                <a:gd name="T62" fmla="*/ 0 w 974"/>
                <a:gd name="T63" fmla="*/ 342 h 1014"/>
                <a:gd name="T64" fmla="*/ 0 w 974"/>
                <a:gd name="T65" fmla="*/ 461 h 1014"/>
                <a:gd name="T66" fmla="*/ 13 w 974"/>
                <a:gd name="T67" fmla="*/ 566 h 1014"/>
                <a:gd name="T68" fmla="*/ 39 w 974"/>
                <a:gd name="T69" fmla="*/ 658 h 1014"/>
                <a:gd name="T70" fmla="*/ 79 w 974"/>
                <a:gd name="T71" fmla="*/ 737 h 1014"/>
                <a:gd name="T72" fmla="*/ 144 w 974"/>
                <a:gd name="T73" fmla="*/ 763 h 1014"/>
                <a:gd name="T74" fmla="*/ 237 w 974"/>
                <a:gd name="T75" fmla="*/ 763 h 1014"/>
                <a:gd name="T76" fmla="*/ 289 w 974"/>
                <a:gd name="T77" fmla="*/ 737 h 1014"/>
                <a:gd name="T78" fmla="*/ 316 w 974"/>
                <a:gd name="T79" fmla="*/ 724 h 1014"/>
                <a:gd name="T80" fmla="*/ 342 w 974"/>
                <a:gd name="T81" fmla="*/ 724 h 1014"/>
                <a:gd name="T82" fmla="*/ 342 w 974"/>
                <a:gd name="T83" fmla="*/ 711 h 1014"/>
                <a:gd name="T84" fmla="*/ 355 w 974"/>
                <a:gd name="T85" fmla="*/ 711 h 1014"/>
                <a:gd name="T86" fmla="*/ 342 w 974"/>
                <a:gd name="T87" fmla="*/ 711 h 1014"/>
                <a:gd name="T88" fmla="*/ 342 w 974"/>
                <a:gd name="T89" fmla="*/ 711 h 1014"/>
                <a:gd name="T90" fmla="*/ 329 w 974"/>
                <a:gd name="T91" fmla="*/ 698 h 1014"/>
                <a:gd name="T92" fmla="*/ 329 w 974"/>
                <a:gd name="T93" fmla="*/ 698 h 1014"/>
                <a:gd name="T94" fmla="*/ 329 w 974"/>
                <a:gd name="T95" fmla="*/ 698 h 1014"/>
                <a:gd name="T96" fmla="*/ 329 w 974"/>
                <a:gd name="T97" fmla="*/ 698 h 1014"/>
                <a:gd name="T98" fmla="*/ 329 w 974"/>
                <a:gd name="T99" fmla="*/ 790 h 1014"/>
                <a:gd name="T100" fmla="*/ 316 w 974"/>
                <a:gd name="T101" fmla="*/ 895 h 1014"/>
                <a:gd name="T102" fmla="*/ 302 w 974"/>
                <a:gd name="T103" fmla="*/ 974 h 1014"/>
                <a:gd name="T104" fmla="*/ 302 w 974"/>
                <a:gd name="T105" fmla="*/ 1001 h 1014"/>
                <a:gd name="T106" fmla="*/ 619 w 974"/>
                <a:gd name="T107" fmla="*/ 1014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4"/>
                <a:gd name="T163" fmla="*/ 0 h 1014"/>
                <a:gd name="T164" fmla="*/ 974 w 974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4" h="1014">
                  <a:moveTo>
                    <a:pt x="619" y="1014"/>
                  </a:moveTo>
                  <a:lnTo>
                    <a:pt x="566" y="842"/>
                  </a:lnTo>
                  <a:lnTo>
                    <a:pt x="632" y="842"/>
                  </a:lnTo>
                  <a:lnTo>
                    <a:pt x="684" y="842"/>
                  </a:lnTo>
                  <a:lnTo>
                    <a:pt x="724" y="842"/>
                  </a:lnTo>
                  <a:lnTo>
                    <a:pt x="750" y="842"/>
                  </a:lnTo>
                  <a:lnTo>
                    <a:pt x="763" y="842"/>
                  </a:lnTo>
                  <a:lnTo>
                    <a:pt x="763" y="829"/>
                  </a:lnTo>
                  <a:lnTo>
                    <a:pt x="763" y="816"/>
                  </a:lnTo>
                  <a:lnTo>
                    <a:pt x="763" y="803"/>
                  </a:lnTo>
                  <a:lnTo>
                    <a:pt x="750" y="790"/>
                  </a:lnTo>
                  <a:lnTo>
                    <a:pt x="763" y="763"/>
                  </a:lnTo>
                  <a:lnTo>
                    <a:pt x="869" y="724"/>
                  </a:lnTo>
                  <a:lnTo>
                    <a:pt x="935" y="684"/>
                  </a:lnTo>
                  <a:lnTo>
                    <a:pt x="974" y="619"/>
                  </a:lnTo>
                  <a:lnTo>
                    <a:pt x="948" y="526"/>
                  </a:lnTo>
                  <a:lnTo>
                    <a:pt x="882" y="408"/>
                  </a:lnTo>
                  <a:lnTo>
                    <a:pt x="856" y="237"/>
                  </a:lnTo>
                  <a:lnTo>
                    <a:pt x="816" y="144"/>
                  </a:lnTo>
                  <a:lnTo>
                    <a:pt x="737" y="105"/>
                  </a:lnTo>
                  <a:lnTo>
                    <a:pt x="698" y="52"/>
                  </a:lnTo>
                  <a:lnTo>
                    <a:pt x="592" y="13"/>
                  </a:lnTo>
                  <a:lnTo>
                    <a:pt x="474" y="0"/>
                  </a:lnTo>
                  <a:lnTo>
                    <a:pt x="342" y="0"/>
                  </a:lnTo>
                  <a:lnTo>
                    <a:pt x="237" y="13"/>
                  </a:lnTo>
                  <a:lnTo>
                    <a:pt x="184" y="39"/>
                  </a:lnTo>
                  <a:lnTo>
                    <a:pt x="158" y="92"/>
                  </a:lnTo>
                  <a:lnTo>
                    <a:pt x="105" y="131"/>
                  </a:lnTo>
                  <a:lnTo>
                    <a:pt x="52" y="184"/>
                  </a:lnTo>
                  <a:lnTo>
                    <a:pt x="0" y="250"/>
                  </a:lnTo>
                  <a:lnTo>
                    <a:pt x="0" y="342"/>
                  </a:lnTo>
                  <a:lnTo>
                    <a:pt x="0" y="461"/>
                  </a:lnTo>
                  <a:lnTo>
                    <a:pt x="13" y="566"/>
                  </a:lnTo>
                  <a:lnTo>
                    <a:pt x="39" y="658"/>
                  </a:lnTo>
                  <a:lnTo>
                    <a:pt x="79" y="737"/>
                  </a:lnTo>
                  <a:lnTo>
                    <a:pt x="144" y="763"/>
                  </a:lnTo>
                  <a:lnTo>
                    <a:pt x="237" y="763"/>
                  </a:lnTo>
                  <a:lnTo>
                    <a:pt x="289" y="737"/>
                  </a:lnTo>
                  <a:lnTo>
                    <a:pt x="316" y="724"/>
                  </a:lnTo>
                  <a:lnTo>
                    <a:pt x="342" y="724"/>
                  </a:lnTo>
                  <a:lnTo>
                    <a:pt x="342" y="711"/>
                  </a:lnTo>
                  <a:lnTo>
                    <a:pt x="355" y="711"/>
                  </a:lnTo>
                  <a:lnTo>
                    <a:pt x="342" y="711"/>
                  </a:lnTo>
                  <a:lnTo>
                    <a:pt x="329" y="698"/>
                  </a:lnTo>
                  <a:lnTo>
                    <a:pt x="329" y="790"/>
                  </a:lnTo>
                  <a:lnTo>
                    <a:pt x="316" y="895"/>
                  </a:lnTo>
                  <a:lnTo>
                    <a:pt x="302" y="974"/>
                  </a:lnTo>
                  <a:lnTo>
                    <a:pt x="302" y="1001"/>
                  </a:lnTo>
                  <a:lnTo>
                    <a:pt x="619" y="10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42"/>
            <p:cNvSpPr>
              <a:spLocks/>
            </p:cNvSpPr>
            <p:nvPr/>
          </p:nvSpPr>
          <p:spPr bwMode="auto">
            <a:xfrm>
              <a:off x="1618" y="2794"/>
              <a:ext cx="20" cy="30"/>
            </a:xfrm>
            <a:custGeom>
              <a:avLst/>
              <a:gdLst>
                <a:gd name="T0" fmla="*/ 106 w 106"/>
                <a:gd name="T1" fmla="*/ 158 h 158"/>
                <a:gd name="T2" fmla="*/ 106 w 106"/>
                <a:gd name="T3" fmla="*/ 118 h 158"/>
                <a:gd name="T4" fmla="*/ 106 w 106"/>
                <a:gd name="T5" fmla="*/ 92 h 158"/>
                <a:gd name="T6" fmla="*/ 106 w 106"/>
                <a:gd name="T7" fmla="*/ 65 h 158"/>
                <a:gd name="T8" fmla="*/ 106 w 106"/>
                <a:gd name="T9" fmla="*/ 52 h 158"/>
                <a:gd name="T10" fmla="*/ 106 w 106"/>
                <a:gd name="T11" fmla="*/ 52 h 158"/>
                <a:gd name="T12" fmla="*/ 93 w 106"/>
                <a:gd name="T13" fmla="*/ 39 h 158"/>
                <a:gd name="T14" fmla="*/ 79 w 106"/>
                <a:gd name="T15" fmla="*/ 26 h 158"/>
                <a:gd name="T16" fmla="*/ 40 w 106"/>
                <a:gd name="T17" fmla="*/ 13 h 158"/>
                <a:gd name="T18" fmla="*/ 27 w 106"/>
                <a:gd name="T19" fmla="*/ 0 h 158"/>
                <a:gd name="T20" fmla="*/ 13 w 106"/>
                <a:gd name="T21" fmla="*/ 13 h 158"/>
                <a:gd name="T22" fmla="*/ 13 w 106"/>
                <a:gd name="T23" fmla="*/ 39 h 158"/>
                <a:gd name="T24" fmla="*/ 0 w 106"/>
                <a:gd name="T25" fmla="*/ 52 h 158"/>
                <a:gd name="T26" fmla="*/ 0 w 106"/>
                <a:gd name="T27" fmla="*/ 79 h 158"/>
                <a:gd name="T28" fmla="*/ 0 w 106"/>
                <a:gd name="T29" fmla="*/ 118 h 158"/>
                <a:gd name="T30" fmla="*/ 0 w 106"/>
                <a:gd name="T31" fmla="*/ 131 h 158"/>
                <a:gd name="T32" fmla="*/ 0 w 106"/>
                <a:gd name="T33" fmla="*/ 158 h 158"/>
                <a:gd name="T34" fmla="*/ 0 w 106"/>
                <a:gd name="T35" fmla="*/ 158 h 158"/>
                <a:gd name="T36" fmla="*/ 106 w 106"/>
                <a:gd name="T37" fmla="*/ 158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58"/>
                <a:gd name="T59" fmla="*/ 106 w 106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58">
                  <a:moveTo>
                    <a:pt x="106" y="158"/>
                  </a:moveTo>
                  <a:lnTo>
                    <a:pt x="106" y="118"/>
                  </a:lnTo>
                  <a:lnTo>
                    <a:pt x="106" y="92"/>
                  </a:lnTo>
                  <a:lnTo>
                    <a:pt x="106" y="65"/>
                  </a:lnTo>
                  <a:lnTo>
                    <a:pt x="106" y="52"/>
                  </a:lnTo>
                  <a:lnTo>
                    <a:pt x="93" y="39"/>
                  </a:lnTo>
                  <a:lnTo>
                    <a:pt x="79" y="26"/>
                  </a:lnTo>
                  <a:lnTo>
                    <a:pt x="40" y="13"/>
                  </a:lnTo>
                  <a:lnTo>
                    <a:pt x="27" y="0"/>
                  </a:lnTo>
                  <a:lnTo>
                    <a:pt x="13" y="13"/>
                  </a:lnTo>
                  <a:lnTo>
                    <a:pt x="13" y="39"/>
                  </a:lnTo>
                  <a:lnTo>
                    <a:pt x="0" y="52"/>
                  </a:lnTo>
                  <a:lnTo>
                    <a:pt x="0" y="79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106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43"/>
            <p:cNvSpPr>
              <a:spLocks/>
            </p:cNvSpPr>
            <p:nvPr/>
          </p:nvSpPr>
          <p:spPr bwMode="auto">
            <a:xfrm>
              <a:off x="1561" y="2646"/>
              <a:ext cx="151" cy="143"/>
            </a:xfrm>
            <a:custGeom>
              <a:avLst/>
              <a:gdLst>
                <a:gd name="T0" fmla="*/ 567 w 804"/>
                <a:gd name="T1" fmla="*/ 93 h 764"/>
                <a:gd name="T2" fmla="*/ 501 w 804"/>
                <a:gd name="T3" fmla="*/ 93 h 764"/>
                <a:gd name="T4" fmla="*/ 382 w 804"/>
                <a:gd name="T5" fmla="*/ 27 h 764"/>
                <a:gd name="T6" fmla="*/ 330 w 804"/>
                <a:gd name="T7" fmla="*/ 14 h 764"/>
                <a:gd name="T8" fmla="*/ 316 w 804"/>
                <a:gd name="T9" fmla="*/ 14 h 764"/>
                <a:gd name="T10" fmla="*/ 303 w 804"/>
                <a:gd name="T11" fmla="*/ 0 h 764"/>
                <a:gd name="T12" fmla="*/ 237 w 804"/>
                <a:gd name="T13" fmla="*/ 40 h 764"/>
                <a:gd name="T14" fmla="*/ 158 w 804"/>
                <a:gd name="T15" fmla="*/ 119 h 764"/>
                <a:gd name="T16" fmla="*/ 158 w 804"/>
                <a:gd name="T17" fmla="*/ 172 h 764"/>
                <a:gd name="T18" fmla="*/ 145 w 804"/>
                <a:gd name="T19" fmla="*/ 211 h 764"/>
                <a:gd name="T20" fmla="*/ 66 w 804"/>
                <a:gd name="T21" fmla="*/ 224 h 764"/>
                <a:gd name="T22" fmla="*/ 0 w 804"/>
                <a:gd name="T23" fmla="*/ 277 h 764"/>
                <a:gd name="T24" fmla="*/ 53 w 804"/>
                <a:gd name="T25" fmla="*/ 554 h 764"/>
                <a:gd name="T26" fmla="*/ 224 w 804"/>
                <a:gd name="T27" fmla="*/ 606 h 764"/>
                <a:gd name="T28" fmla="*/ 303 w 804"/>
                <a:gd name="T29" fmla="*/ 593 h 764"/>
                <a:gd name="T30" fmla="*/ 316 w 804"/>
                <a:gd name="T31" fmla="*/ 659 h 764"/>
                <a:gd name="T32" fmla="*/ 330 w 804"/>
                <a:gd name="T33" fmla="*/ 725 h 764"/>
                <a:gd name="T34" fmla="*/ 382 w 804"/>
                <a:gd name="T35" fmla="*/ 712 h 764"/>
                <a:gd name="T36" fmla="*/ 448 w 804"/>
                <a:gd name="T37" fmla="*/ 646 h 764"/>
                <a:gd name="T38" fmla="*/ 488 w 804"/>
                <a:gd name="T39" fmla="*/ 659 h 764"/>
                <a:gd name="T40" fmla="*/ 501 w 804"/>
                <a:gd name="T41" fmla="*/ 698 h 764"/>
                <a:gd name="T42" fmla="*/ 527 w 804"/>
                <a:gd name="T43" fmla="*/ 712 h 764"/>
                <a:gd name="T44" fmla="*/ 567 w 804"/>
                <a:gd name="T45" fmla="*/ 725 h 764"/>
                <a:gd name="T46" fmla="*/ 593 w 804"/>
                <a:gd name="T47" fmla="*/ 712 h 764"/>
                <a:gd name="T48" fmla="*/ 606 w 804"/>
                <a:gd name="T49" fmla="*/ 659 h 764"/>
                <a:gd name="T50" fmla="*/ 540 w 804"/>
                <a:gd name="T51" fmla="*/ 633 h 764"/>
                <a:gd name="T52" fmla="*/ 488 w 804"/>
                <a:gd name="T53" fmla="*/ 593 h 764"/>
                <a:gd name="T54" fmla="*/ 567 w 804"/>
                <a:gd name="T55" fmla="*/ 540 h 764"/>
                <a:gd name="T56" fmla="*/ 633 w 804"/>
                <a:gd name="T57" fmla="*/ 514 h 764"/>
                <a:gd name="T58" fmla="*/ 633 w 804"/>
                <a:gd name="T59" fmla="*/ 527 h 764"/>
                <a:gd name="T60" fmla="*/ 672 w 804"/>
                <a:gd name="T61" fmla="*/ 567 h 764"/>
                <a:gd name="T62" fmla="*/ 725 w 804"/>
                <a:gd name="T63" fmla="*/ 619 h 764"/>
                <a:gd name="T64" fmla="*/ 738 w 804"/>
                <a:gd name="T65" fmla="*/ 619 h 764"/>
                <a:gd name="T66" fmla="*/ 777 w 804"/>
                <a:gd name="T67" fmla="*/ 567 h 764"/>
                <a:gd name="T68" fmla="*/ 804 w 804"/>
                <a:gd name="T69" fmla="*/ 475 h 764"/>
                <a:gd name="T70" fmla="*/ 751 w 804"/>
                <a:gd name="T71" fmla="*/ 448 h 764"/>
                <a:gd name="T72" fmla="*/ 725 w 804"/>
                <a:gd name="T73" fmla="*/ 435 h 764"/>
                <a:gd name="T74" fmla="*/ 712 w 804"/>
                <a:gd name="T75" fmla="*/ 356 h 764"/>
                <a:gd name="T76" fmla="*/ 672 w 804"/>
                <a:gd name="T77" fmla="*/ 290 h 764"/>
                <a:gd name="T78" fmla="*/ 646 w 804"/>
                <a:gd name="T79" fmla="*/ 369 h 764"/>
                <a:gd name="T80" fmla="*/ 606 w 804"/>
                <a:gd name="T81" fmla="*/ 475 h 764"/>
                <a:gd name="T82" fmla="*/ 554 w 804"/>
                <a:gd name="T83" fmla="*/ 527 h 764"/>
                <a:gd name="T84" fmla="*/ 527 w 804"/>
                <a:gd name="T85" fmla="*/ 514 h 764"/>
                <a:gd name="T86" fmla="*/ 475 w 804"/>
                <a:gd name="T87" fmla="*/ 501 h 764"/>
                <a:gd name="T88" fmla="*/ 435 w 804"/>
                <a:gd name="T89" fmla="*/ 461 h 764"/>
                <a:gd name="T90" fmla="*/ 527 w 804"/>
                <a:gd name="T91" fmla="*/ 422 h 764"/>
                <a:gd name="T92" fmla="*/ 580 w 804"/>
                <a:gd name="T93" fmla="*/ 422 h 764"/>
                <a:gd name="T94" fmla="*/ 567 w 804"/>
                <a:gd name="T95" fmla="*/ 396 h 764"/>
                <a:gd name="T96" fmla="*/ 567 w 804"/>
                <a:gd name="T97" fmla="*/ 277 h 764"/>
                <a:gd name="T98" fmla="*/ 593 w 804"/>
                <a:gd name="T99" fmla="*/ 211 h 764"/>
                <a:gd name="T100" fmla="*/ 659 w 804"/>
                <a:gd name="T101" fmla="*/ 224 h 764"/>
                <a:gd name="T102" fmla="*/ 698 w 804"/>
                <a:gd name="T103" fmla="*/ 185 h 7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4"/>
                <a:gd name="T157" fmla="*/ 0 h 764"/>
                <a:gd name="T158" fmla="*/ 804 w 804"/>
                <a:gd name="T159" fmla="*/ 764 h 7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4" h="764">
                  <a:moveTo>
                    <a:pt x="698" y="172"/>
                  </a:moveTo>
                  <a:lnTo>
                    <a:pt x="619" y="119"/>
                  </a:lnTo>
                  <a:lnTo>
                    <a:pt x="567" y="93"/>
                  </a:lnTo>
                  <a:lnTo>
                    <a:pt x="540" y="93"/>
                  </a:lnTo>
                  <a:lnTo>
                    <a:pt x="514" y="93"/>
                  </a:lnTo>
                  <a:lnTo>
                    <a:pt x="501" y="93"/>
                  </a:lnTo>
                  <a:lnTo>
                    <a:pt x="461" y="79"/>
                  </a:lnTo>
                  <a:lnTo>
                    <a:pt x="422" y="53"/>
                  </a:lnTo>
                  <a:lnTo>
                    <a:pt x="382" y="27"/>
                  </a:lnTo>
                  <a:lnTo>
                    <a:pt x="356" y="14"/>
                  </a:lnTo>
                  <a:lnTo>
                    <a:pt x="343" y="14"/>
                  </a:lnTo>
                  <a:lnTo>
                    <a:pt x="330" y="14"/>
                  </a:lnTo>
                  <a:lnTo>
                    <a:pt x="316" y="14"/>
                  </a:lnTo>
                  <a:lnTo>
                    <a:pt x="303" y="0"/>
                  </a:lnTo>
                  <a:lnTo>
                    <a:pt x="290" y="14"/>
                  </a:lnTo>
                  <a:lnTo>
                    <a:pt x="264" y="14"/>
                  </a:lnTo>
                  <a:lnTo>
                    <a:pt x="237" y="40"/>
                  </a:lnTo>
                  <a:lnTo>
                    <a:pt x="198" y="66"/>
                  </a:lnTo>
                  <a:lnTo>
                    <a:pt x="172" y="93"/>
                  </a:lnTo>
                  <a:lnTo>
                    <a:pt x="158" y="119"/>
                  </a:lnTo>
                  <a:lnTo>
                    <a:pt x="158" y="132"/>
                  </a:lnTo>
                  <a:lnTo>
                    <a:pt x="158" y="158"/>
                  </a:lnTo>
                  <a:lnTo>
                    <a:pt x="158" y="172"/>
                  </a:lnTo>
                  <a:lnTo>
                    <a:pt x="158" y="185"/>
                  </a:lnTo>
                  <a:lnTo>
                    <a:pt x="158" y="198"/>
                  </a:lnTo>
                  <a:lnTo>
                    <a:pt x="145" y="211"/>
                  </a:lnTo>
                  <a:lnTo>
                    <a:pt x="106" y="211"/>
                  </a:lnTo>
                  <a:lnTo>
                    <a:pt x="93" y="211"/>
                  </a:lnTo>
                  <a:lnTo>
                    <a:pt x="66" y="224"/>
                  </a:lnTo>
                  <a:lnTo>
                    <a:pt x="40" y="237"/>
                  </a:lnTo>
                  <a:lnTo>
                    <a:pt x="14" y="251"/>
                  </a:lnTo>
                  <a:lnTo>
                    <a:pt x="0" y="277"/>
                  </a:lnTo>
                  <a:lnTo>
                    <a:pt x="0" y="316"/>
                  </a:lnTo>
                  <a:lnTo>
                    <a:pt x="27" y="448"/>
                  </a:lnTo>
                  <a:lnTo>
                    <a:pt x="53" y="554"/>
                  </a:lnTo>
                  <a:lnTo>
                    <a:pt x="93" y="606"/>
                  </a:lnTo>
                  <a:lnTo>
                    <a:pt x="145" y="633"/>
                  </a:lnTo>
                  <a:lnTo>
                    <a:pt x="224" y="606"/>
                  </a:lnTo>
                  <a:lnTo>
                    <a:pt x="251" y="593"/>
                  </a:lnTo>
                  <a:lnTo>
                    <a:pt x="277" y="593"/>
                  </a:lnTo>
                  <a:lnTo>
                    <a:pt x="303" y="593"/>
                  </a:lnTo>
                  <a:lnTo>
                    <a:pt x="303" y="619"/>
                  </a:lnTo>
                  <a:lnTo>
                    <a:pt x="316" y="633"/>
                  </a:lnTo>
                  <a:lnTo>
                    <a:pt x="316" y="659"/>
                  </a:lnTo>
                  <a:lnTo>
                    <a:pt x="316" y="685"/>
                  </a:lnTo>
                  <a:lnTo>
                    <a:pt x="316" y="712"/>
                  </a:lnTo>
                  <a:lnTo>
                    <a:pt x="330" y="725"/>
                  </a:lnTo>
                  <a:lnTo>
                    <a:pt x="330" y="751"/>
                  </a:lnTo>
                  <a:lnTo>
                    <a:pt x="343" y="764"/>
                  </a:lnTo>
                  <a:lnTo>
                    <a:pt x="382" y="712"/>
                  </a:lnTo>
                  <a:lnTo>
                    <a:pt x="409" y="685"/>
                  </a:lnTo>
                  <a:lnTo>
                    <a:pt x="435" y="659"/>
                  </a:lnTo>
                  <a:lnTo>
                    <a:pt x="448" y="646"/>
                  </a:lnTo>
                  <a:lnTo>
                    <a:pt x="475" y="646"/>
                  </a:lnTo>
                  <a:lnTo>
                    <a:pt x="488" y="646"/>
                  </a:lnTo>
                  <a:lnTo>
                    <a:pt x="488" y="659"/>
                  </a:lnTo>
                  <a:lnTo>
                    <a:pt x="501" y="672"/>
                  </a:lnTo>
                  <a:lnTo>
                    <a:pt x="501" y="685"/>
                  </a:lnTo>
                  <a:lnTo>
                    <a:pt x="501" y="698"/>
                  </a:lnTo>
                  <a:lnTo>
                    <a:pt x="501" y="712"/>
                  </a:lnTo>
                  <a:lnTo>
                    <a:pt x="527" y="712"/>
                  </a:lnTo>
                  <a:lnTo>
                    <a:pt x="554" y="712"/>
                  </a:lnTo>
                  <a:lnTo>
                    <a:pt x="567" y="725"/>
                  </a:lnTo>
                  <a:lnTo>
                    <a:pt x="580" y="725"/>
                  </a:lnTo>
                  <a:lnTo>
                    <a:pt x="593" y="712"/>
                  </a:lnTo>
                  <a:lnTo>
                    <a:pt x="593" y="698"/>
                  </a:lnTo>
                  <a:lnTo>
                    <a:pt x="619" y="659"/>
                  </a:lnTo>
                  <a:lnTo>
                    <a:pt x="606" y="659"/>
                  </a:lnTo>
                  <a:lnTo>
                    <a:pt x="593" y="659"/>
                  </a:lnTo>
                  <a:lnTo>
                    <a:pt x="567" y="646"/>
                  </a:lnTo>
                  <a:lnTo>
                    <a:pt x="540" y="633"/>
                  </a:lnTo>
                  <a:lnTo>
                    <a:pt x="514" y="619"/>
                  </a:lnTo>
                  <a:lnTo>
                    <a:pt x="501" y="606"/>
                  </a:lnTo>
                  <a:lnTo>
                    <a:pt x="488" y="593"/>
                  </a:lnTo>
                  <a:lnTo>
                    <a:pt x="488" y="580"/>
                  </a:lnTo>
                  <a:lnTo>
                    <a:pt x="514" y="567"/>
                  </a:lnTo>
                  <a:lnTo>
                    <a:pt x="567" y="540"/>
                  </a:lnTo>
                  <a:lnTo>
                    <a:pt x="593" y="527"/>
                  </a:lnTo>
                  <a:lnTo>
                    <a:pt x="619" y="527"/>
                  </a:lnTo>
                  <a:lnTo>
                    <a:pt x="633" y="514"/>
                  </a:lnTo>
                  <a:lnTo>
                    <a:pt x="633" y="527"/>
                  </a:lnTo>
                  <a:lnTo>
                    <a:pt x="646" y="540"/>
                  </a:lnTo>
                  <a:lnTo>
                    <a:pt x="659" y="554"/>
                  </a:lnTo>
                  <a:lnTo>
                    <a:pt x="672" y="567"/>
                  </a:lnTo>
                  <a:lnTo>
                    <a:pt x="712" y="580"/>
                  </a:lnTo>
                  <a:lnTo>
                    <a:pt x="725" y="606"/>
                  </a:lnTo>
                  <a:lnTo>
                    <a:pt x="725" y="619"/>
                  </a:lnTo>
                  <a:lnTo>
                    <a:pt x="738" y="619"/>
                  </a:lnTo>
                  <a:lnTo>
                    <a:pt x="751" y="606"/>
                  </a:lnTo>
                  <a:lnTo>
                    <a:pt x="764" y="580"/>
                  </a:lnTo>
                  <a:lnTo>
                    <a:pt x="777" y="567"/>
                  </a:lnTo>
                  <a:lnTo>
                    <a:pt x="791" y="540"/>
                  </a:lnTo>
                  <a:lnTo>
                    <a:pt x="791" y="501"/>
                  </a:lnTo>
                  <a:lnTo>
                    <a:pt x="804" y="475"/>
                  </a:lnTo>
                  <a:lnTo>
                    <a:pt x="791" y="461"/>
                  </a:lnTo>
                  <a:lnTo>
                    <a:pt x="791" y="448"/>
                  </a:lnTo>
                  <a:lnTo>
                    <a:pt x="751" y="448"/>
                  </a:lnTo>
                  <a:lnTo>
                    <a:pt x="738" y="448"/>
                  </a:lnTo>
                  <a:lnTo>
                    <a:pt x="725" y="435"/>
                  </a:lnTo>
                  <a:lnTo>
                    <a:pt x="725" y="409"/>
                  </a:lnTo>
                  <a:lnTo>
                    <a:pt x="725" y="382"/>
                  </a:lnTo>
                  <a:lnTo>
                    <a:pt x="712" y="356"/>
                  </a:lnTo>
                  <a:lnTo>
                    <a:pt x="698" y="330"/>
                  </a:lnTo>
                  <a:lnTo>
                    <a:pt x="685" y="303"/>
                  </a:lnTo>
                  <a:lnTo>
                    <a:pt x="672" y="290"/>
                  </a:lnTo>
                  <a:lnTo>
                    <a:pt x="659" y="303"/>
                  </a:lnTo>
                  <a:lnTo>
                    <a:pt x="659" y="316"/>
                  </a:lnTo>
                  <a:lnTo>
                    <a:pt x="646" y="369"/>
                  </a:lnTo>
                  <a:lnTo>
                    <a:pt x="633" y="409"/>
                  </a:lnTo>
                  <a:lnTo>
                    <a:pt x="619" y="448"/>
                  </a:lnTo>
                  <a:lnTo>
                    <a:pt x="606" y="475"/>
                  </a:lnTo>
                  <a:lnTo>
                    <a:pt x="593" y="501"/>
                  </a:lnTo>
                  <a:lnTo>
                    <a:pt x="580" y="514"/>
                  </a:lnTo>
                  <a:lnTo>
                    <a:pt x="554" y="527"/>
                  </a:lnTo>
                  <a:lnTo>
                    <a:pt x="527" y="514"/>
                  </a:lnTo>
                  <a:lnTo>
                    <a:pt x="501" y="514"/>
                  </a:lnTo>
                  <a:lnTo>
                    <a:pt x="488" y="501"/>
                  </a:lnTo>
                  <a:lnTo>
                    <a:pt x="475" y="501"/>
                  </a:lnTo>
                  <a:lnTo>
                    <a:pt x="448" y="488"/>
                  </a:lnTo>
                  <a:lnTo>
                    <a:pt x="448" y="475"/>
                  </a:lnTo>
                  <a:lnTo>
                    <a:pt x="435" y="461"/>
                  </a:lnTo>
                  <a:lnTo>
                    <a:pt x="448" y="448"/>
                  </a:lnTo>
                  <a:lnTo>
                    <a:pt x="475" y="435"/>
                  </a:lnTo>
                  <a:lnTo>
                    <a:pt x="527" y="422"/>
                  </a:lnTo>
                  <a:lnTo>
                    <a:pt x="554" y="422"/>
                  </a:lnTo>
                  <a:lnTo>
                    <a:pt x="567" y="422"/>
                  </a:lnTo>
                  <a:lnTo>
                    <a:pt x="580" y="422"/>
                  </a:lnTo>
                  <a:lnTo>
                    <a:pt x="580" y="409"/>
                  </a:lnTo>
                  <a:lnTo>
                    <a:pt x="567" y="396"/>
                  </a:lnTo>
                  <a:lnTo>
                    <a:pt x="567" y="369"/>
                  </a:lnTo>
                  <a:lnTo>
                    <a:pt x="554" y="330"/>
                  </a:lnTo>
                  <a:lnTo>
                    <a:pt x="567" y="277"/>
                  </a:lnTo>
                  <a:lnTo>
                    <a:pt x="567" y="237"/>
                  </a:lnTo>
                  <a:lnTo>
                    <a:pt x="580" y="224"/>
                  </a:lnTo>
                  <a:lnTo>
                    <a:pt x="593" y="211"/>
                  </a:lnTo>
                  <a:lnTo>
                    <a:pt x="606" y="211"/>
                  </a:lnTo>
                  <a:lnTo>
                    <a:pt x="633" y="211"/>
                  </a:lnTo>
                  <a:lnTo>
                    <a:pt x="659" y="224"/>
                  </a:lnTo>
                  <a:lnTo>
                    <a:pt x="685" y="211"/>
                  </a:lnTo>
                  <a:lnTo>
                    <a:pt x="685" y="198"/>
                  </a:lnTo>
                  <a:lnTo>
                    <a:pt x="698" y="185"/>
                  </a:lnTo>
                  <a:lnTo>
                    <a:pt x="698" y="1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44"/>
            <p:cNvSpPr>
              <a:spLocks/>
            </p:cNvSpPr>
            <p:nvPr/>
          </p:nvSpPr>
          <p:spPr bwMode="auto">
            <a:xfrm>
              <a:off x="1016" y="2688"/>
              <a:ext cx="215" cy="207"/>
            </a:xfrm>
            <a:custGeom>
              <a:avLst/>
              <a:gdLst>
                <a:gd name="T0" fmla="*/ 184 w 1146"/>
                <a:gd name="T1" fmla="*/ 40 h 1107"/>
                <a:gd name="T2" fmla="*/ 592 w 1146"/>
                <a:gd name="T3" fmla="*/ 1107 h 1107"/>
                <a:gd name="T4" fmla="*/ 895 w 1146"/>
                <a:gd name="T5" fmla="*/ 0 h 1107"/>
                <a:gd name="T6" fmla="*/ 0 w 1146"/>
                <a:gd name="T7" fmla="*/ 725 h 1107"/>
                <a:gd name="T8" fmla="*/ 1146 w 1146"/>
                <a:gd name="T9" fmla="*/ 672 h 1107"/>
                <a:gd name="T10" fmla="*/ 184 w 1146"/>
                <a:gd name="T11" fmla="*/ 40 h 1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6"/>
                <a:gd name="T19" fmla="*/ 0 h 1107"/>
                <a:gd name="T20" fmla="*/ 1146 w 1146"/>
                <a:gd name="T21" fmla="*/ 1107 h 1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6" h="1107">
                  <a:moveTo>
                    <a:pt x="184" y="40"/>
                  </a:moveTo>
                  <a:lnTo>
                    <a:pt x="592" y="1107"/>
                  </a:lnTo>
                  <a:lnTo>
                    <a:pt x="895" y="0"/>
                  </a:lnTo>
                  <a:lnTo>
                    <a:pt x="0" y="725"/>
                  </a:lnTo>
                  <a:lnTo>
                    <a:pt x="1146" y="672"/>
                  </a:lnTo>
                  <a:lnTo>
                    <a:pt x="184" y="4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45"/>
            <p:cNvSpPr>
              <a:spLocks/>
            </p:cNvSpPr>
            <p:nvPr/>
          </p:nvSpPr>
          <p:spPr bwMode="auto">
            <a:xfrm>
              <a:off x="3231" y="2688"/>
              <a:ext cx="214" cy="207"/>
            </a:xfrm>
            <a:custGeom>
              <a:avLst/>
              <a:gdLst>
                <a:gd name="T0" fmla="*/ 961 w 1146"/>
                <a:gd name="T1" fmla="*/ 40 h 1107"/>
                <a:gd name="T2" fmla="*/ 553 w 1146"/>
                <a:gd name="T3" fmla="*/ 1107 h 1107"/>
                <a:gd name="T4" fmla="*/ 250 w 1146"/>
                <a:gd name="T5" fmla="*/ 0 h 1107"/>
                <a:gd name="T6" fmla="*/ 1146 w 1146"/>
                <a:gd name="T7" fmla="*/ 725 h 1107"/>
                <a:gd name="T8" fmla="*/ 0 w 1146"/>
                <a:gd name="T9" fmla="*/ 672 h 1107"/>
                <a:gd name="T10" fmla="*/ 961 w 1146"/>
                <a:gd name="T11" fmla="*/ 40 h 1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6"/>
                <a:gd name="T19" fmla="*/ 0 h 1107"/>
                <a:gd name="T20" fmla="*/ 1146 w 1146"/>
                <a:gd name="T21" fmla="*/ 1107 h 1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6" h="1107">
                  <a:moveTo>
                    <a:pt x="961" y="40"/>
                  </a:moveTo>
                  <a:lnTo>
                    <a:pt x="553" y="1107"/>
                  </a:lnTo>
                  <a:lnTo>
                    <a:pt x="250" y="0"/>
                  </a:lnTo>
                  <a:lnTo>
                    <a:pt x="1146" y="725"/>
                  </a:lnTo>
                  <a:lnTo>
                    <a:pt x="0" y="672"/>
                  </a:lnTo>
                  <a:lnTo>
                    <a:pt x="961" y="4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46"/>
            <p:cNvSpPr>
              <a:spLocks/>
            </p:cNvSpPr>
            <p:nvPr/>
          </p:nvSpPr>
          <p:spPr bwMode="auto">
            <a:xfrm>
              <a:off x="1724" y="2074"/>
              <a:ext cx="335" cy="229"/>
            </a:xfrm>
            <a:custGeom>
              <a:avLst/>
              <a:gdLst>
                <a:gd name="T0" fmla="*/ 579 w 1791"/>
                <a:gd name="T1" fmla="*/ 105 h 1225"/>
                <a:gd name="T2" fmla="*/ 316 w 1791"/>
                <a:gd name="T3" fmla="*/ 355 h 1225"/>
                <a:gd name="T4" fmla="*/ 145 w 1791"/>
                <a:gd name="T5" fmla="*/ 566 h 1225"/>
                <a:gd name="T6" fmla="*/ 92 w 1791"/>
                <a:gd name="T7" fmla="*/ 671 h 1225"/>
                <a:gd name="T8" fmla="*/ 92 w 1791"/>
                <a:gd name="T9" fmla="*/ 698 h 1225"/>
                <a:gd name="T10" fmla="*/ 105 w 1791"/>
                <a:gd name="T11" fmla="*/ 711 h 1225"/>
                <a:gd name="T12" fmla="*/ 131 w 1791"/>
                <a:gd name="T13" fmla="*/ 711 h 1225"/>
                <a:gd name="T14" fmla="*/ 171 w 1791"/>
                <a:gd name="T15" fmla="*/ 724 h 1225"/>
                <a:gd name="T16" fmla="*/ 210 w 1791"/>
                <a:gd name="T17" fmla="*/ 803 h 1225"/>
                <a:gd name="T18" fmla="*/ 118 w 1791"/>
                <a:gd name="T19" fmla="*/ 843 h 1225"/>
                <a:gd name="T20" fmla="*/ 26 w 1791"/>
                <a:gd name="T21" fmla="*/ 895 h 1225"/>
                <a:gd name="T22" fmla="*/ 26 w 1791"/>
                <a:gd name="T23" fmla="*/ 1027 h 1225"/>
                <a:gd name="T24" fmla="*/ 131 w 1791"/>
                <a:gd name="T25" fmla="*/ 1198 h 1225"/>
                <a:gd name="T26" fmla="*/ 237 w 1791"/>
                <a:gd name="T27" fmla="*/ 1198 h 1225"/>
                <a:gd name="T28" fmla="*/ 395 w 1791"/>
                <a:gd name="T29" fmla="*/ 1080 h 1225"/>
                <a:gd name="T30" fmla="*/ 421 w 1791"/>
                <a:gd name="T31" fmla="*/ 922 h 1225"/>
                <a:gd name="T32" fmla="*/ 487 w 1791"/>
                <a:gd name="T33" fmla="*/ 777 h 1225"/>
                <a:gd name="T34" fmla="*/ 526 w 1791"/>
                <a:gd name="T35" fmla="*/ 671 h 1225"/>
                <a:gd name="T36" fmla="*/ 658 w 1791"/>
                <a:gd name="T37" fmla="*/ 500 h 1225"/>
                <a:gd name="T38" fmla="*/ 935 w 1791"/>
                <a:gd name="T39" fmla="*/ 408 h 1225"/>
                <a:gd name="T40" fmla="*/ 1159 w 1791"/>
                <a:gd name="T41" fmla="*/ 395 h 1225"/>
                <a:gd name="T42" fmla="*/ 1277 w 1791"/>
                <a:gd name="T43" fmla="*/ 434 h 1225"/>
                <a:gd name="T44" fmla="*/ 1330 w 1791"/>
                <a:gd name="T45" fmla="*/ 434 h 1225"/>
                <a:gd name="T46" fmla="*/ 1343 w 1791"/>
                <a:gd name="T47" fmla="*/ 408 h 1225"/>
                <a:gd name="T48" fmla="*/ 1356 w 1791"/>
                <a:gd name="T49" fmla="*/ 355 h 1225"/>
                <a:gd name="T50" fmla="*/ 1369 w 1791"/>
                <a:gd name="T51" fmla="*/ 290 h 1225"/>
                <a:gd name="T52" fmla="*/ 1369 w 1791"/>
                <a:gd name="T53" fmla="*/ 263 h 1225"/>
                <a:gd name="T54" fmla="*/ 1383 w 1791"/>
                <a:gd name="T55" fmla="*/ 250 h 1225"/>
                <a:gd name="T56" fmla="*/ 1422 w 1791"/>
                <a:gd name="T57" fmla="*/ 263 h 1225"/>
                <a:gd name="T58" fmla="*/ 1514 w 1791"/>
                <a:gd name="T59" fmla="*/ 303 h 1225"/>
                <a:gd name="T60" fmla="*/ 1633 w 1791"/>
                <a:gd name="T61" fmla="*/ 382 h 1225"/>
                <a:gd name="T62" fmla="*/ 1712 w 1791"/>
                <a:gd name="T63" fmla="*/ 448 h 1225"/>
                <a:gd name="T64" fmla="*/ 1751 w 1791"/>
                <a:gd name="T65" fmla="*/ 355 h 1225"/>
                <a:gd name="T66" fmla="*/ 1791 w 1791"/>
                <a:gd name="T67" fmla="*/ 92 h 1225"/>
                <a:gd name="T68" fmla="*/ 711 w 1791"/>
                <a:gd name="T69" fmla="*/ 0 h 12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91"/>
                <a:gd name="T106" fmla="*/ 0 h 1225"/>
                <a:gd name="T107" fmla="*/ 1791 w 1791"/>
                <a:gd name="T108" fmla="*/ 1225 h 12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91" h="1225">
                  <a:moveTo>
                    <a:pt x="711" y="0"/>
                  </a:moveTo>
                  <a:lnTo>
                    <a:pt x="579" y="105"/>
                  </a:lnTo>
                  <a:lnTo>
                    <a:pt x="447" y="224"/>
                  </a:lnTo>
                  <a:lnTo>
                    <a:pt x="316" y="355"/>
                  </a:lnTo>
                  <a:lnTo>
                    <a:pt x="224" y="461"/>
                  </a:lnTo>
                  <a:lnTo>
                    <a:pt x="145" y="566"/>
                  </a:lnTo>
                  <a:lnTo>
                    <a:pt x="105" y="632"/>
                  </a:lnTo>
                  <a:lnTo>
                    <a:pt x="92" y="671"/>
                  </a:lnTo>
                  <a:lnTo>
                    <a:pt x="92" y="698"/>
                  </a:lnTo>
                  <a:lnTo>
                    <a:pt x="92" y="711"/>
                  </a:lnTo>
                  <a:lnTo>
                    <a:pt x="105" y="711"/>
                  </a:lnTo>
                  <a:lnTo>
                    <a:pt x="118" y="711"/>
                  </a:lnTo>
                  <a:lnTo>
                    <a:pt x="131" y="711"/>
                  </a:lnTo>
                  <a:lnTo>
                    <a:pt x="158" y="711"/>
                  </a:lnTo>
                  <a:lnTo>
                    <a:pt x="171" y="724"/>
                  </a:lnTo>
                  <a:lnTo>
                    <a:pt x="197" y="764"/>
                  </a:lnTo>
                  <a:lnTo>
                    <a:pt x="210" y="803"/>
                  </a:lnTo>
                  <a:lnTo>
                    <a:pt x="171" y="830"/>
                  </a:lnTo>
                  <a:lnTo>
                    <a:pt x="118" y="843"/>
                  </a:lnTo>
                  <a:lnTo>
                    <a:pt x="66" y="869"/>
                  </a:lnTo>
                  <a:lnTo>
                    <a:pt x="26" y="895"/>
                  </a:lnTo>
                  <a:lnTo>
                    <a:pt x="0" y="948"/>
                  </a:lnTo>
                  <a:lnTo>
                    <a:pt x="26" y="1027"/>
                  </a:lnTo>
                  <a:lnTo>
                    <a:pt x="92" y="1132"/>
                  </a:lnTo>
                  <a:lnTo>
                    <a:pt x="131" y="1198"/>
                  </a:lnTo>
                  <a:lnTo>
                    <a:pt x="184" y="1225"/>
                  </a:lnTo>
                  <a:lnTo>
                    <a:pt x="237" y="1198"/>
                  </a:lnTo>
                  <a:lnTo>
                    <a:pt x="316" y="1146"/>
                  </a:lnTo>
                  <a:lnTo>
                    <a:pt x="395" y="1080"/>
                  </a:lnTo>
                  <a:lnTo>
                    <a:pt x="408" y="1001"/>
                  </a:lnTo>
                  <a:lnTo>
                    <a:pt x="421" y="922"/>
                  </a:lnTo>
                  <a:lnTo>
                    <a:pt x="434" y="856"/>
                  </a:lnTo>
                  <a:lnTo>
                    <a:pt x="487" y="777"/>
                  </a:lnTo>
                  <a:lnTo>
                    <a:pt x="500" y="751"/>
                  </a:lnTo>
                  <a:lnTo>
                    <a:pt x="526" y="671"/>
                  </a:lnTo>
                  <a:lnTo>
                    <a:pt x="579" y="579"/>
                  </a:lnTo>
                  <a:lnTo>
                    <a:pt x="658" y="500"/>
                  </a:lnTo>
                  <a:lnTo>
                    <a:pt x="777" y="448"/>
                  </a:lnTo>
                  <a:lnTo>
                    <a:pt x="935" y="408"/>
                  </a:lnTo>
                  <a:lnTo>
                    <a:pt x="1053" y="395"/>
                  </a:lnTo>
                  <a:lnTo>
                    <a:pt x="1159" y="395"/>
                  </a:lnTo>
                  <a:lnTo>
                    <a:pt x="1238" y="421"/>
                  </a:lnTo>
                  <a:lnTo>
                    <a:pt x="1277" y="434"/>
                  </a:lnTo>
                  <a:lnTo>
                    <a:pt x="1304" y="434"/>
                  </a:lnTo>
                  <a:lnTo>
                    <a:pt x="1330" y="434"/>
                  </a:lnTo>
                  <a:lnTo>
                    <a:pt x="1343" y="421"/>
                  </a:lnTo>
                  <a:lnTo>
                    <a:pt x="1343" y="408"/>
                  </a:lnTo>
                  <a:lnTo>
                    <a:pt x="1356" y="382"/>
                  </a:lnTo>
                  <a:lnTo>
                    <a:pt x="1356" y="355"/>
                  </a:lnTo>
                  <a:lnTo>
                    <a:pt x="1369" y="316"/>
                  </a:lnTo>
                  <a:lnTo>
                    <a:pt x="1369" y="290"/>
                  </a:lnTo>
                  <a:lnTo>
                    <a:pt x="1369" y="276"/>
                  </a:lnTo>
                  <a:lnTo>
                    <a:pt x="1369" y="263"/>
                  </a:lnTo>
                  <a:lnTo>
                    <a:pt x="1369" y="250"/>
                  </a:lnTo>
                  <a:lnTo>
                    <a:pt x="1383" y="250"/>
                  </a:lnTo>
                  <a:lnTo>
                    <a:pt x="1396" y="263"/>
                  </a:lnTo>
                  <a:lnTo>
                    <a:pt x="1422" y="263"/>
                  </a:lnTo>
                  <a:lnTo>
                    <a:pt x="1448" y="276"/>
                  </a:lnTo>
                  <a:lnTo>
                    <a:pt x="1514" y="303"/>
                  </a:lnTo>
                  <a:lnTo>
                    <a:pt x="1580" y="329"/>
                  </a:lnTo>
                  <a:lnTo>
                    <a:pt x="1633" y="382"/>
                  </a:lnTo>
                  <a:lnTo>
                    <a:pt x="1686" y="421"/>
                  </a:lnTo>
                  <a:lnTo>
                    <a:pt x="1712" y="448"/>
                  </a:lnTo>
                  <a:lnTo>
                    <a:pt x="1738" y="421"/>
                  </a:lnTo>
                  <a:lnTo>
                    <a:pt x="1751" y="355"/>
                  </a:lnTo>
                  <a:lnTo>
                    <a:pt x="1778" y="224"/>
                  </a:lnTo>
                  <a:lnTo>
                    <a:pt x="1791" y="92"/>
                  </a:lnTo>
                  <a:lnTo>
                    <a:pt x="1791" y="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47"/>
            <p:cNvSpPr>
              <a:spLocks/>
            </p:cNvSpPr>
            <p:nvPr/>
          </p:nvSpPr>
          <p:spPr bwMode="auto">
            <a:xfrm>
              <a:off x="2114" y="2074"/>
              <a:ext cx="17" cy="7"/>
            </a:xfrm>
            <a:custGeom>
              <a:avLst/>
              <a:gdLst>
                <a:gd name="T0" fmla="*/ 0 w 92"/>
                <a:gd name="T1" fmla="*/ 0 h 39"/>
                <a:gd name="T2" fmla="*/ 52 w 92"/>
                <a:gd name="T3" fmla="*/ 26 h 39"/>
                <a:gd name="T4" fmla="*/ 79 w 92"/>
                <a:gd name="T5" fmla="*/ 26 h 39"/>
                <a:gd name="T6" fmla="*/ 92 w 92"/>
                <a:gd name="T7" fmla="*/ 39 h 39"/>
                <a:gd name="T8" fmla="*/ 92 w 92"/>
                <a:gd name="T9" fmla="*/ 26 h 39"/>
                <a:gd name="T10" fmla="*/ 92 w 92"/>
                <a:gd name="T11" fmla="*/ 26 h 39"/>
                <a:gd name="T12" fmla="*/ 92 w 92"/>
                <a:gd name="T13" fmla="*/ 0 h 39"/>
                <a:gd name="T14" fmla="*/ 0 w 92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39"/>
                <a:gd name="T26" fmla="*/ 92 w 92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39">
                  <a:moveTo>
                    <a:pt x="0" y="0"/>
                  </a:moveTo>
                  <a:lnTo>
                    <a:pt x="52" y="26"/>
                  </a:lnTo>
                  <a:lnTo>
                    <a:pt x="79" y="26"/>
                  </a:lnTo>
                  <a:lnTo>
                    <a:pt x="92" y="39"/>
                  </a:lnTo>
                  <a:lnTo>
                    <a:pt x="92" y="26"/>
                  </a:ln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48"/>
            <p:cNvSpPr>
              <a:spLocks/>
            </p:cNvSpPr>
            <p:nvPr/>
          </p:nvSpPr>
          <p:spPr bwMode="auto">
            <a:xfrm>
              <a:off x="1569" y="2542"/>
              <a:ext cx="1228" cy="637"/>
            </a:xfrm>
            <a:custGeom>
              <a:avLst/>
              <a:gdLst>
                <a:gd name="T0" fmla="*/ 3016 w 6559"/>
                <a:gd name="T1" fmla="*/ 1370 h 3398"/>
                <a:gd name="T2" fmla="*/ 2674 w 6559"/>
                <a:gd name="T3" fmla="*/ 1554 h 3398"/>
                <a:gd name="T4" fmla="*/ 2516 w 6559"/>
                <a:gd name="T5" fmla="*/ 1673 h 3398"/>
                <a:gd name="T6" fmla="*/ 2463 w 6559"/>
                <a:gd name="T7" fmla="*/ 1726 h 3398"/>
                <a:gd name="T8" fmla="*/ 2463 w 6559"/>
                <a:gd name="T9" fmla="*/ 1805 h 3398"/>
                <a:gd name="T10" fmla="*/ 2410 w 6559"/>
                <a:gd name="T11" fmla="*/ 1897 h 3398"/>
                <a:gd name="T12" fmla="*/ 2173 w 6559"/>
                <a:gd name="T13" fmla="*/ 2015 h 3398"/>
                <a:gd name="T14" fmla="*/ 1804 w 6559"/>
                <a:gd name="T15" fmla="*/ 2121 h 3398"/>
                <a:gd name="T16" fmla="*/ 1356 w 6559"/>
                <a:gd name="T17" fmla="*/ 2200 h 3398"/>
                <a:gd name="T18" fmla="*/ 1001 w 6559"/>
                <a:gd name="T19" fmla="*/ 2292 h 3398"/>
                <a:gd name="T20" fmla="*/ 843 w 6559"/>
                <a:gd name="T21" fmla="*/ 2371 h 3398"/>
                <a:gd name="T22" fmla="*/ 777 w 6559"/>
                <a:gd name="T23" fmla="*/ 2397 h 3398"/>
                <a:gd name="T24" fmla="*/ 566 w 6559"/>
                <a:gd name="T25" fmla="*/ 2410 h 3398"/>
                <a:gd name="T26" fmla="*/ 356 w 6559"/>
                <a:gd name="T27" fmla="*/ 2424 h 3398"/>
                <a:gd name="T28" fmla="*/ 316 w 6559"/>
                <a:gd name="T29" fmla="*/ 2437 h 3398"/>
                <a:gd name="T30" fmla="*/ 329 w 6559"/>
                <a:gd name="T31" fmla="*/ 2437 h 3398"/>
                <a:gd name="T32" fmla="*/ 316 w 6559"/>
                <a:gd name="T33" fmla="*/ 2424 h 3398"/>
                <a:gd name="T34" fmla="*/ 276 w 6559"/>
                <a:gd name="T35" fmla="*/ 2397 h 3398"/>
                <a:gd name="T36" fmla="*/ 224 w 6559"/>
                <a:gd name="T37" fmla="*/ 2358 h 3398"/>
                <a:gd name="T38" fmla="*/ 171 w 6559"/>
                <a:gd name="T39" fmla="*/ 2305 h 3398"/>
                <a:gd name="T40" fmla="*/ 105 w 6559"/>
                <a:gd name="T41" fmla="*/ 2252 h 3398"/>
                <a:gd name="T42" fmla="*/ 53 w 6559"/>
                <a:gd name="T43" fmla="*/ 2213 h 3398"/>
                <a:gd name="T44" fmla="*/ 26 w 6559"/>
                <a:gd name="T45" fmla="*/ 2173 h 3398"/>
                <a:gd name="T46" fmla="*/ 0 w 6559"/>
                <a:gd name="T47" fmla="*/ 2160 h 3398"/>
                <a:gd name="T48" fmla="*/ 13 w 6559"/>
                <a:gd name="T49" fmla="*/ 2160 h 3398"/>
                <a:gd name="T50" fmla="*/ 66 w 6559"/>
                <a:gd name="T51" fmla="*/ 2200 h 3398"/>
                <a:gd name="T52" fmla="*/ 158 w 6559"/>
                <a:gd name="T53" fmla="*/ 2252 h 3398"/>
                <a:gd name="T54" fmla="*/ 303 w 6559"/>
                <a:gd name="T55" fmla="*/ 2358 h 3398"/>
                <a:gd name="T56" fmla="*/ 751 w 6559"/>
                <a:gd name="T57" fmla="*/ 2648 h 3398"/>
                <a:gd name="T58" fmla="*/ 1343 w 6559"/>
                <a:gd name="T59" fmla="*/ 2950 h 3398"/>
                <a:gd name="T60" fmla="*/ 2068 w 6559"/>
                <a:gd name="T61" fmla="*/ 3214 h 3398"/>
                <a:gd name="T62" fmla="*/ 2897 w 6559"/>
                <a:gd name="T63" fmla="*/ 3372 h 3398"/>
                <a:gd name="T64" fmla="*/ 3833 w 6559"/>
                <a:gd name="T65" fmla="*/ 3398 h 3398"/>
                <a:gd name="T66" fmla="*/ 4873 w 6559"/>
                <a:gd name="T67" fmla="*/ 3227 h 3398"/>
                <a:gd name="T68" fmla="*/ 5979 w 6559"/>
                <a:gd name="T69" fmla="*/ 2819 h 3398"/>
                <a:gd name="T70" fmla="*/ 6401 w 6559"/>
                <a:gd name="T71" fmla="*/ 2489 h 3398"/>
                <a:gd name="T72" fmla="*/ 6177 w 6559"/>
                <a:gd name="T73" fmla="*/ 2463 h 3398"/>
                <a:gd name="T74" fmla="*/ 6032 w 6559"/>
                <a:gd name="T75" fmla="*/ 2410 h 3398"/>
                <a:gd name="T76" fmla="*/ 5887 w 6559"/>
                <a:gd name="T77" fmla="*/ 2358 h 3398"/>
                <a:gd name="T78" fmla="*/ 5690 w 6559"/>
                <a:gd name="T79" fmla="*/ 2345 h 3398"/>
                <a:gd name="T80" fmla="*/ 5295 w 6559"/>
                <a:gd name="T81" fmla="*/ 2213 h 3398"/>
                <a:gd name="T82" fmla="*/ 4913 w 6559"/>
                <a:gd name="T83" fmla="*/ 2094 h 3398"/>
                <a:gd name="T84" fmla="*/ 4820 w 6559"/>
                <a:gd name="T85" fmla="*/ 2121 h 3398"/>
                <a:gd name="T86" fmla="*/ 4768 w 6559"/>
                <a:gd name="T87" fmla="*/ 2147 h 3398"/>
                <a:gd name="T88" fmla="*/ 4689 w 6559"/>
                <a:gd name="T89" fmla="*/ 2081 h 3398"/>
                <a:gd name="T90" fmla="*/ 4531 w 6559"/>
                <a:gd name="T91" fmla="*/ 1844 h 3398"/>
                <a:gd name="T92" fmla="*/ 4412 w 6559"/>
                <a:gd name="T93" fmla="*/ 1699 h 3398"/>
                <a:gd name="T94" fmla="*/ 4280 w 6559"/>
                <a:gd name="T95" fmla="*/ 1633 h 3398"/>
                <a:gd name="T96" fmla="*/ 4122 w 6559"/>
                <a:gd name="T97" fmla="*/ 1541 h 3398"/>
                <a:gd name="T98" fmla="*/ 3991 w 6559"/>
                <a:gd name="T99" fmla="*/ 1489 h 3398"/>
                <a:gd name="T100" fmla="*/ 3885 w 6559"/>
                <a:gd name="T101" fmla="*/ 1344 h 3398"/>
                <a:gd name="T102" fmla="*/ 3833 w 6559"/>
                <a:gd name="T103" fmla="*/ 1054 h 3398"/>
                <a:gd name="T104" fmla="*/ 3806 w 6559"/>
                <a:gd name="T105" fmla="*/ 593 h 3398"/>
                <a:gd name="T106" fmla="*/ 3780 w 6559"/>
                <a:gd name="T107" fmla="*/ 0 h 33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59"/>
                <a:gd name="T163" fmla="*/ 0 h 3398"/>
                <a:gd name="T164" fmla="*/ 6559 w 6559"/>
                <a:gd name="T165" fmla="*/ 3398 h 339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59" h="3398">
                  <a:moveTo>
                    <a:pt x="3082" y="0"/>
                  </a:moveTo>
                  <a:lnTo>
                    <a:pt x="3016" y="1370"/>
                  </a:lnTo>
                  <a:lnTo>
                    <a:pt x="2818" y="1462"/>
                  </a:lnTo>
                  <a:lnTo>
                    <a:pt x="2674" y="1554"/>
                  </a:lnTo>
                  <a:lnTo>
                    <a:pt x="2581" y="1620"/>
                  </a:lnTo>
                  <a:lnTo>
                    <a:pt x="2516" y="1673"/>
                  </a:lnTo>
                  <a:lnTo>
                    <a:pt x="2476" y="1699"/>
                  </a:lnTo>
                  <a:lnTo>
                    <a:pt x="2463" y="1726"/>
                  </a:lnTo>
                  <a:lnTo>
                    <a:pt x="2463" y="1805"/>
                  </a:lnTo>
                  <a:lnTo>
                    <a:pt x="2450" y="1857"/>
                  </a:lnTo>
                  <a:lnTo>
                    <a:pt x="2410" y="1897"/>
                  </a:lnTo>
                  <a:lnTo>
                    <a:pt x="2318" y="1949"/>
                  </a:lnTo>
                  <a:lnTo>
                    <a:pt x="2173" y="2015"/>
                  </a:lnTo>
                  <a:lnTo>
                    <a:pt x="2002" y="2081"/>
                  </a:lnTo>
                  <a:lnTo>
                    <a:pt x="1804" y="2121"/>
                  </a:lnTo>
                  <a:lnTo>
                    <a:pt x="1580" y="2160"/>
                  </a:lnTo>
                  <a:lnTo>
                    <a:pt x="1356" y="2200"/>
                  </a:lnTo>
                  <a:lnTo>
                    <a:pt x="1159" y="2239"/>
                  </a:lnTo>
                  <a:lnTo>
                    <a:pt x="1001" y="2292"/>
                  </a:lnTo>
                  <a:lnTo>
                    <a:pt x="909" y="2331"/>
                  </a:lnTo>
                  <a:lnTo>
                    <a:pt x="843" y="2371"/>
                  </a:lnTo>
                  <a:lnTo>
                    <a:pt x="816" y="2384"/>
                  </a:lnTo>
                  <a:lnTo>
                    <a:pt x="777" y="2397"/>
                  </a:lnTo>
                  <a:lnTo>
                    <a:pt x="698" y="2397"/>
                  </a:lnTo>
                  <a:lnTo>
                    <a:pt x="566" y="2410"/>
                  </a:lnTo>
                  <a:lnTo>
                    <a:pt x="435" y="2424"/>
                  </a:lnTo>
                  <a:lnTo>
                    <a:pt x="356" y="2424"/>
                  </a:lnTo>
                  <a:lnTo>
                    <a:pt x="316" y="2424"/>
                  </a:lnTo>
                  <a:lnTo>
                    <a:pt x="316" y="2437"/>
                  </a:lnTo>
                  <a:lnTo>
                    <a:pt x="329" y="2437"/>
                  </a:lnTo>
                  <a:lnTo>
                    <a:pt x="316" y="2424"/>
                  </a:lnTo>
                  <a:lnTo>
                    <a:pt x="303" y="2410"/>
                  </a:lnTo>
                  <a:lnTo>
                    <a:pt x="276" y="2397"/>
                  </a:lnTo>
                  <a:lnTo>
                    <a:pt x="250" y="2371"/>
                  </a:lnTo>
                  <a:lnTo>
                    <a:pt x="224" y="2358"/>
                  </a:lnTo>
                  <a:lnTo>
                    <a:pt x="197" y="2331"/>
                  </a:lnTo>
                  <a:lnTo>
                    <a:pt x="171" y="2305"/>
                  </a:lnTo>
                  <a:lnTo>
                    <a:pt x="145" y="2279"/>
                  </a:lnTo>
                  <a:lnTo>
                    <a:pt x="105" y="2252"/>
                  </a:lnTo>
                  <a:lnTo>
                    <a:pt x="79" y="2226"/>
                  </a:lnTo>
                  <a:lnTo>
                    <a:pt x="53" y="2213"/>
                  </a:lnTo>
                  <a:lnTo>
                    <a:pt x="39" y="2187"/>
                  </a:lnTo>
                  <a:lnTo>
                    <a:pt x="26" y="2173"/>
                  </a:lnTo>
                  <a:lnTo>
                    <a:pt x="13" y="2160"/>
                  </a:lnTo>
                  <a:lnTo>
                    <a:pt x="0" y="2160"/>
                  </a:lnTo>
                  <a:lnTo>
                    <a:pt x="13" y="2160"/>
                  </a:lnTo>
                  <a:lnTo>
                    <a:pt x="39" y="2173"/>
                  </a:lnTo>
                  <a:lnTo>
                    <a:pt x="66" y="2200"/>
                  </a:lnTo>
                  <a:lnTo>
                    <a:pt x="105" y="2226"/>
                  </a:lnTo>
                  <a:lnTo>
                    <a:pt x="158" y="2252"/>
                  </a:lnTo>
                  <a:lnTo>
                    <a:pt x="224" y="2305"/>
                  </a:lnTo>
                  <a:lnTo>
                    <a:pt x="303" y="2358"/>
                  </a:lnTo>
                  <a:lnTo>
                    <a:pt x="514" y="2503"/>
                  </a:lnTo>
                  <a:lnTo>
                    <a:pt x="751" y="2648"/>
                  </a:lnTo>
                  <a:lnTo>
                    <a:pt x="1027" y="2806"/>
                  </a:lnTo>
                  <a:lnTo>
                    <a:pt x="1343" y="2950"/>
                  </a:lnTo>
                  <a:lnTo>
                    <a:pt x="1686" y="3082"/>
                  </a:lnTo>
                  <a:lnTo>
                    <a:pt x="2068" y="3214"/>
                  </a:lnTo>
                  <a:lnTo>
                    <a:pt x="2463" y="3306"/>
                  </a:lnTo>
                  <a:lnTo>
                    <a:pt x="2897" y="3372"/>
                  </a:lnTo>
                  <a:lnTo>
                    <a:pt x="3358" y="3398"/>
                  </a:lnTo>
                  <a:lnTo>
                    <a:pt x="3833" y="3398"/>
                  </a:lnTo>
                  <a:lnTo>
                    <a:pt x="4346" y="3332"/>
                  </a:lnTo>
                  <a:lnTo>
                    <a:pt x="4873" y="3227"/>
                  </a:lnTo>
                  <a:lnTo>
                    <a:pt x="5413" y="3056"/>
                  </a:lnTo>
                  <a:lnTo>
                    <a:pt x="5979" y="2819"/>
                  </a:lnTo>
                  <a:lnTo>
                    <a:pt x="6559" y="2503"/>
                  </a:lnTo>
                  <a:lnTo>
                    <a:pt x="6401" y="2489"/>
                  </a:lnTo>
                  <a:lnTo>
                    <a:pt x="6269" y="2476"/>
                  </a:lnTo>
                  <a:lnTo>
                    <a:pt x="6177" y="2463"/>
                  </a:lnTo>
                  <a:lnTo>
                    <a:pt x="6098" y="2450"/>
                  </a:lnTo>
                  <a:lnTo>
                    <a:pt x="6032" y="2410"/>
                  </a:lnTo>
                  <a:lnTo>
                    <a:pt x="5953" y="2371"/>
                  </a:lnTo>
                  <a:lnTo>
                    <a:pt x="5887" y="2358"/>
                  </a:lnTo>
                  <a:lnTo>
                    <a:pt x="5795" y="2358"/>
                  </a:lnTo>
                  <a:lnTo>
                    <a:pt x="5690" y="2345"/>
                  </a:lnTo>
                  <a:lnTo>
                    <a:pt x="5545" y="2305"/>
                  </a:lnTo>
                  <a:lnTo>
                    <a:pt x="5295" y="2213"/>
                  </a:lnTo>
                  <a:lnTo>
                    <a:pt x="5097" y="2121"/>
                  </a:lnTo>
                  <a:lnTo>
                    <a:pt x="4913" y="2094"/>
                  </a:lnTo>
                  <a:lnTo>
                    <a:pt x="4860" y="2108"/>
                  </a:lnTo>
                  <a:lnTo>
                    <a:pt x="4820" y="2121"/>
                  </a:lnTo>
                  <a:lnTo>
                    <a:pt x="4794" y="2147"/>
                  </a:lnTo>
                  <a:lnTo>
                    <a:pt x="4768" y="2147"/>
                  </a:lnTo>
                  <a:lnTo>
                    <a:pt x="4741" y="2134"/>
                  </a:lnTo>
                  <a:lnTo>
                    <a:pt x="4689" y="2081"/>
                  </a:lnTo>
                  <a:lnTo>
                    <a:pt x="4623" y="1976"/>
                  </a:lnTo>
                  <a:lnTo>
                    <a:pt x="4531" y="1844"/>
                  </a:lnTo>
                  <a:lnTo>
                    <a:pt x="4465" y="1752"/>
                  </a:lnTo>
                  <a:lnTo>
                    <a:pt x="4412" y="1699"/>
                  </a:lnTo>
                  <a:lnTo>
                    <a:pt x="4346" y="1673"/>
                  </a:lnTo>
                  <a:lnTo>
                    <a:pt x="4280" y="1633"/>
                  </a:lnTo>
                  <a:lnTo>
                    <a:pt x="4215" y="1581"/>
                  </a:lnTo>
                  <a:lnTo>
                    <a:pt x="4122" y="1541"/>
                  </a:lnTo>
                  <a:lnTo>
                    <a:pt x="4056" y="1515"/>
                  </a:lnTo>
                  <a:lnTo>
                    <a:pt x="3991" y="1489"/>
                  </a:lnTo>
                  <a:lnTo>
                    <a:pt x="3938" y="1436"/>
                  </a:lnTo>
                  <a:lnTo>
                    <a:pt x="3885" y="1344"/>
                  </a:lnTo>
                  <a:lnTo>
                    <a:pt x="3846" y="1199"/>
                  </a:lnTo>
                  <a:lnTo>
                    <a:pt x="3833" y="1054"/>
                  </a:lnTo>
                  <a:lnTo>
                    <a:pt x="3806" y="843"/>
                  </a:lnTo>
                  <a:lnTo>
                    <a:pt x="3806" y="593"/>
                  </a:lnTo>
                  <a:lnTo>
                    <a:pt x="3793" y="303"/>
                  </a:lnTo>
                  <a:lnTo>
                    <a:pt x="3780" y="0"/>
                  </a:lnTo>
                  <a:lnTo>
                    <a:pt x="3082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49"/>
            <p:cNvSpPr>
              <a:spLocks/>
            </p:cNvSpPr>
            <p:nvPr/>
          </p:nvSpPr>
          <p:spPr bwMode="auto">
            <a:xfrm>
              <a:off x="1874" y="2074"/>
              <a:ext cx="792" cy="468"/>
            </a:xfrm>
            <a:custGeom>
              <a:avLst/>
              <a:gdLst>
                <a:gd name="T0" fmla="*/ 2134 w 4228"/>
                <a:gd name="T1" fmla="*/ 1488 h 2502"/>
                <a:gd name="T2" fmla="*/ 2331 w 4228"/>
                <a:gd name="T3" fmla="*/ 1396 h 2502"/>
                <a:gd name="T4" fmla="*/ 2397 w 4228"/>
                <a:gd name="T5" fmla="*/ 1725 h 2502"/>
                <a:gd name="T6" fmla="*/ 2740 w 4228"/>
                <a:gd name="T7" fmla="*/ 1910 h 2502"/>
                <a:gd name="T8" fmla="*/ 2858 w 4228"/>
                <a:gd name="T9" fmla="*/ 2239 h 2502"/>
                <a:gd name="T10" fmla="*/ 3082 w 4228"/>
                <a:gd name="T11" fmla="*/ 1989 h 2502"/>
                <a:gd name="T12" fmla="*/ 3029 w 4228"/>
                <a:gd name="T13" fmla="*/ 1607 h 2502"/>
                <a:gd name="T14" fmla="*/ 2582 w 4228"/>
                <a:gd name="T15" fmla="*/ 1238 h 2502"/>
                <a:gd name="T16" fmla="*/ 2858 w 4228"/>
                <a:gd name="T17" fmla="*/ 1159 h 2502"/>
                <a:gd name="T18" fmla="*/ 3108 w 4228"/>
                <a:gd name="T19" fmla="*/ 1488 h 2502"/>
                <a:gd name="T20" fmla="*/ 3135 w 4228"/>
                <a:gd name="T21" fmla="*/ 1580 h 2502"/>
                <a:gd name="T22" fmla="*/ 3122 w 4228"/>
                <a:gd name="T23" fmla="*/ 1870 h 2502"/>
                <a:gd name="T24" fmla="*/ 3451 w 4228"/>
                <a:gd name="T25" fmla="*/ 1910 h 2502"/>
                <a:gd name="T26" fmla="*/ 3464 w 4228"/>
                <a:gd name="T27" fmla="*/ 1330 h 2502"/>
                <a:gd name="T28" fmla="*/ 2990 w 4228"/>
                <a:gd name="T29" fmla="*/ 803 h 2502"/>
                <a:gd name="T30" fmla="*/ 2937 w 4228"/>
                <a:gd name="T31" fmla="*/ 724 h 2502"/>
                <a:gd name="T32" fmla="*/ 2950 w 4228"/>
                <a:gd name="T33" fmla="*/ 856 h 2502"/>
                <a:gd name="T34" fmla="*/ 2555 w 4228"/>
                <a:gd name="T35" fmla="*/ 737 h 2502"/>
                <a:gd name="T36" fmla="*/ 2674 w 4228"/>
                <a:gd name="T37" fmla="*/ 487 h 2502"/>
                <a:gd name="T38" fmla="*/ 2963 w 4228"/>
                <a:gd name="T39" fmla="*/ 816 h 2502"/>
                <a:gd name="T40" fmla="*/ 3280 w 4228"/>
                <a:gd name="T41" fmla="*/ 724 h 2502"/>
                <a:gd name="T42" fmla="*/ 3306 w 4228"/>
                <a:gd name="T43" fmla="*/ 711 h 2502"/>
                <a:gd name="T44" fmla="*/ 3372 w 4228"/>
                <a:gd name="T45" fmla="*/ 869 h 2502"/>
                <a:gd name="T46" fmla="*/ 3583 w 4228"/>
                <a:gd name="T47" fmla="*/ 724 h 2502"/>
                <a:gd name="T48" fmla="*/ 3569 w 4228"/>
                <a:gd name="T49" fmla="*/ 619 h 2502"/>
                <a:gd name="T50" fmla="*/ 3569 w 4228"/>
                <a:gd name="T51" fmla="*/ 645 h 2502"/>
                <a:gd name="T52" fmla="*/ 3780 w 4228"/>
                <a:gd name="T53" fmla="*/ 922 h 2502"/>
                <a:gd name="T54" fmla="*/ 4215 w 4228"/>
                <a:gd name="T55" fmla="*/ 1001 h 2502"/>
                <a:gd name="T56" fmla="*/ 3754 w 4228"/>
                <a:gd name="T57" fmla="*/ 553 h 2502"/>
                <a:gd name="T58" fmla="*/ 3451 w 4228"/>
                <a:gd name="T59" fmla="*/ 355 h 2502"/>
                <a:gd name="T60" fmla="*/ 3332 w 4228"/>
                <a:gd name="T61" fmla="*/ 355 h 2502"/>
                <a:gd name="T62" fmla="*/ 2924 w 4228"/>
                <a:gd name="T63" fmla="*/ 171 h 2502"/>
                <a:gd name="T64" fmla="*/ 2753 w 4228"/>
                <a:gd name="T65" fmla="*/ 224 h 2502"/>
                <a:gd name="T66" fmla="*/ 2805 w 4228"/>
                <a:gd name="T67" fmla="*/ 0 h 2502"/>
                <a:gd name="T68" fmla="*/ 2094 w 4228"/>
                <a:gd name="T69" fmla="*/ 131 h 2502"/>
                <a:gd name="T70" fmla="*/ 2068 w 4228"/>
                <a:gd name="T71" fmla="*/ 79 h 2502"/>
                <a:gd name="T72" fmla="*/ 1449 w 4228"/>
                <a:gd name="T73" fmla="*/ 131 h 2502"/>
                <a:gd name="T74" fmla="*/ 1159 w 4228"/>
                <a:gd name="T75" fmla="*/ 434 h 2502"/>
                <a:gd name="T76" fmla="*/ 711 w 4228"/>
                <a:gd name="T77" fmla="*/ 882 h 2502"/>
                <a:gd name="T78" fmla="*/ 487 w 4228"/>
                <a:gd name="T79" fmla="*/ 1291 h 2502"/>
                <a:gd name="T80" fmla="*/ 132 w 4228"/>
                <a:gd name="T81" fmla="*/ 1923 h 2502"/>
                <a:gd name="T82" fmla="*/ 0 w 4228"/>
                <a:gd name="T83" fmla="*/ 2318 h 2502"/>
                <a:gd name="T84" fmla="*/ 474 w 4228"/>
                <a:gd name="T85" fmla="*/ 2252 h 2502"/>
                <a:gd name="T86" fmla="*/ 645 w 4228"/>
                <a:gd name="T87" fmla="*/ 1962 h 2502"/>
                <a:gd name="T88" fmla="*/ 514 w 4228"/>
                <a:gd name="T89" fmla="*/ 1659 h 2502"/>
                <a:gd name="T90" fmla="*/ 738 w 4228"/>
                <a:gd name="T91" fmla="*/ 1554 h 2502"/>
                <a:gd name="T92" fmla="*/ 922 w 4228"/>
                <a:gd name="T93" fmla="*/ 1620 h 2502"/>
                <a:gd name="T94" fmla="*/ 962 w 4228"/>
                <a:gd name="T95" fmla="*/ 1633 h 2502"/>
                <a:gd name="T96" fmla="*/ 1027 w 4228"/>
                <a:gd name="T97" fmla="*/ 1462 h 2502"/>
                <a:gd name="T98" fmla="*/ 1041 w 4228"/>
                <a:gd name="T99" fmla="*/ 1198 h 2502"/>
                <a:gd name="T100" fmla="*/ 1502 w 4228"/>
                <a:gd name="T101" fmla="*/ 1277 h 2502"/>
                <a:gd name="T102" fmla="*/ 2147 w 4228"/>
                <a:gd name="T103" fmla="*/ 2502 h 25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28"/>
                <a:gd name="T157" fmla="*/ 0 h 2502"/>
                <a:gd name="T158" fmla="*/ 4228 w 4228"/>
                <a:gd name="T159" fmla="*/ 2502 h 25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28" h="2502">
                  <a:moveTo>
                    <a:pt x="2147" y="2502"/>
                  </a:moveTo>
                  <a:lnTo>
                    <a:pt x="2147" y="2212"/>
                  </a:lnTo>
                  <a:lnTo>
                    <a:pt x="2147" y="1936"/>
                  </a:lnTo>
                  <a:lnTo>
                    <a:pt x="2147" y="1686"/>
                  </a:lnTo>
                  <a:lnTo>
                    <a:pt x="2134" y="1488"/>
                  </a:lnTo>
                  <a:lnTo>
                    <a:pt x="2134" y="1356"/>
                  </a:lnTo>
                  <a:lnTo>
                    <a:pt x="2134" y="1317"/>
                  </a:lnTo>
                  <a:lnTo>
                    <a:pt x="2252" y="1370"/>
                  </a:lnTo>
                  <a:lnTo>
                    <a:pt x="2305" y="1396"/>
                  </a:lnTo>
                  <a:lnTo>
                    <a:pt x="2331" y="1396"/>
                  </a:lnTo>
                  <a:lnTo>
                    <a:pt x="2344" y="1409"/>
                  </a:lnTo>
                  <a:lnTo>
                    <a:pt x="2331" y="1435"/>
                  </a:lnTo>
                  <a:lnTo>
                    <a:pt x="2344" y="1488"/>
                  </a:lnTo>
                  <a:lnTo>
                    <a:pt x="2358" y="1580"/>
                  </a:lnTo>
                  <a:lnTo>
                    <a:pt x="2397" y="1725"/>
                  </a:lnTo>
                  <a:lnTo>
                    <a:pt x="2437" y="1817"/>
                  </a:lnTo>
                  <a:lnTo>
                    <a:pt x="2489" y="1857"/>
                  </a:lnTo>
                  <a:lnTo>
                    <a:pt x="2555" y="1844"/>
                  </a:lnTo>
                  <a:lnTo>
                    <a:pt x="2647" y="1804"/>
                  </a:lnTo>
                  <a:lnTo>
                    <a:pt x="2740" y="1910"/>
                  </a:lnTo>
                  <a:lnTo>
                    <a:pt x="2779" y="1989"/>
                  </a:lnTo>
                  <a:lnTo>
                    <a:pt x="2779" y="2054"/>
                  </a:lnTo>
                  <a:lnTo>
                    <a:pt x="2753" y="2133"/>
                  </a:lnTo>
                  <a:lnTo>
                    <a:pt x="2700" y="2212"/>
                  </a:lnTo>
                  <a:lnTo>
                    <a:pt x="2858" y="2239"/>
                  </a:lnTo>
                  <a:lnTo>
                    <a:pt x="2963" y="2239"/>
                  </a:lnTo>
                  <a:lnTo>
                    <a:pt x="3029" y="2199"/>
                  </a:lnTo>
                  <a:lnTo>
                    <a:pt x="3069" y="2147"/>
                  </a:lnTo>
                  <a:lnTo>
                    <a:pt x="3082" y="2068"/>
                  </a:lnTo>
                  <a:lnTo>
                    <a:pt x="3082" y="1989"/>
                  </a:lnTo>
                  <a:lnTo>
                    <a:pt x="3069" y="1910"/>
                  </a:lnTo>
                  <a:lnTo>
                    <a:pt x="3069" y="1831"/>
                  </a:lnTo>
                  <a:lnTo>
                    <a:pt x="3082" y="1751"/>
                  </a:lnTo>
                  <a:lnTo>
                    <a:pt x="3082" y="1672"/>
                  </a:lnTo>
                  <a:lnTo>
                    <a:pt x="3029" y="1607"/>
                  </a:lnTo>
                  <a:lnTo>
                    <a:pt x="2950" y="1554"/>
                  </a:lnTo>
                  <a:lnTo>
                    <a:pt x="2845" y="1488"/>
                  </a:lnTo>
                  <a:lnTo>
                    <a:pt x="2726" y="1422"/>
                  </a:lnTo>
                  <a:lnTo>
                    <a:pt x="2634" y="1343"/>
                  </a:lnTo>
                  <a:lnTo>
                    <a:pt x="2582" y="1238"/>
                  </a:lnTo>
                  <a:lnTo>
                    <a:pt x="2674" y="1251"/>
                  </a:lnTo>
                  <a:lnTo>
                    <a:pt x="2753" y="1238"/>
                  </a:lnTo>
                  <a:lnTo>
                    <a:pt x="2792" y="1211"/>
                  </a:lnTo>
                  <a:lnTo>
                    <a:pt x="2832" y="1185"/>
                  </a:lnTo>
                  <a:lnTo>
                    <a:pt x="2858" y="1159"/>
                  </a:lnTo>
                  <a:lnTo>
                    <a:pt x="2884" y="1159"/>
                  </a:lnTo>
                  <a:lnTo>
                    <a:pt x="2911" y="1185"/>
                  </a:lnTo>
                  <a:lnTo>
                    <a:pt x="2963" y="1251"/>
                  </a:lnTo>
                  <a:lnTo>
                    <a:pt x="3043" y="1370"/>
                  </a:lnTo>
                  <a:lnTo>
                    <a:pt x="3108" y="1488"/>
                  </a:lnTo>
                  <a:lnTo>
                    <a:pt x="3148" y="1554"/>
                  </a:lnTo>
                  <a:lnTo>
                    <a:pt x="3161" y="1580"/>
                  </a:lnTo>
                  <a:lnTo>
                    <a:pt x="3161" y="1593"/>
                  </a:lnTo>
                  <a:lnTo>
                    <a:pt x="3148" y="1580"/>
                  </a:lnTo>
                  <a:lnTo>
                    <a:pt x="3135" y="1580"/>
                  </a:lnTo>
                  <a:lnTo>
                    <a:pt x="3108" y="1580"/>
                  </a:lnTo>
                  <a:lnTo>
                    <a:pt x="3108" y="1620"/>
                  </a:lnTo>
                  <a:lnTo>
                    <a:pt x="3108" y="1686"/>
                  </a:lnTo>
                  <a:lnTo>
                    <a:pt x="3122" y="1791"/>
                  </a:lnTo>
                  <a:lnTo>
                    <a:pt x="3122" y="1870"/>
                  </a:lnTo>
                  <a:lnTo>
                    <a:pt x="3135" y="1923"/>
                  </a:lnTo>
                  <a:lnTo>
                    <a:pt x="3161" y="1949"/>
                  </a:lnTo>
                  <a:lnTo>
                    <a:pt x="3227" y="1949"/>
                  </a:lnTo>
                  <a:lnTo>
                    <a:pt x="3359" y="1949"/>
                  </a:lnTo>
                  <a:lnTo>
                    <a:pt x="3451" y="1910"/>
                  </a:lnTo>
                  <a:lnTo>
                    <a:pt x="3517" y="1831"/>
                  </a:lnTo>
                  <a:lnTo>
                    <a:pt x="3543" y="1725"/>
                  </a:lnTo>
                  <a:lnTo>
                    <a:pt x="3543" y="1593"/>
                  </a:lnTo>
                  <a:lnTo>
                    <a:pt x="3503" y="1462"/>
                  </a:lnTo>
                  <a:lnTo>
                    <a:pt x="3464" y="1330"/>
                  </a:lnTo>
                  <a:lnTo>
                    <a:pt x="3385" y="1211"/>
                  </a:lnTo>
                  <a:lnTo>
                    <a:pt x="3306" y="1119"/>
                  </a:lnTo>
                  <a:lnTo>
                    <a:pt x="3148" y="988"/>
                  </a:lnTo>
                  <a:lnTo>
                    <a:pt x="3056" y="895"/>
                  </a:lnTo>
                  <a:lnTo>
                    <a:pt x="2990" y="803"/>
                  </a:lnTo>
                  <a:lnTo>
                    <a:pt x="2937" y="737"/>
                  </a:lnTo>
                  <a:lnTo>
                    <a:pt x="2937" y="711"/>
                  </a:lnTo>
                  <a:lnTo>
                    <a:pt x="2924" y="711"/>
                  </a:lnTo>
                  <a:lnTo>
                    <a:pt x="2937" y="711"/>
                  </a:lnTo>
                  <a:lnTo>
                    <a:pt x="2937" y="724"/>
                  </a:lnTo>
                  <a:lnTo>
                    <a:pt x="2950" y="751"/>
                  </a:lnTo>
                  <a:lnTo>
                    <a:pt x="2950" y="777"/>
                  </a:lnTo>
                  <a:lnTo>
                    <a:pt x="2963" y="803"/>
                  </a:lnTo>
                  <a:lnTo>
                    <a:pt x="2950" y="830"/>
                  </a:lnTo>
                  <a:lnTo>
                    <a:pt x="2950" y="856"/>
                  </a:lnTo>
                  <a:lnTo>
                    <a:pt x="2924" y="869"/>
                  </a:lnTo>
                  <a:lnTo>
                    <a:pt x="2898" y="882"/>
                  </a:lnTo>
                  <a:lnTo>
                    <a:pt x="2792" y="869"/>
                  </a:lnTo>
                  <a:lnTo>
                    <a:pt x="2674" y="816"/>
                  </a:lnTo>
                  <a:lnTo>
                    <a:pt x="2555" y="737"/>
                  </a:lnTo>
                  <a:lnTo>
                    <a:pt x="2437" y="658"/>
                  </a:lnTo>
                  <a:lnTo>
                    <a:pt x="2331" y="592"/>
                  </a:lnTo>
                  <a:lnTo>
                    <a:pt x="2476" y="566"/>
                  </a:lnTo>
                  <a:lnTo>
                    <a:pt x="2595" y="527"/>
                  </a:lnTo>
                  <a:lnTo>
                    <a:pt x="2674" y="487"/>
                  </a:lnTo>
                  <a:lnTo>
                    <a:pt x="2740" y="474"/>
                  </a:lnTo>
                  <a:lnTo>
                    <a:pt x="2792" y="500"/>
                  </a:lnTo>
                  <a:lnTo>
                    <a:pt x="2845" y="592"/>
                  </a:lnTo>
                  <a:lnTo>
                    <a:pt x="2898" y="724"/>
                  </a:lnTo>
                  <a:lnTo>
                    <a:pt x="2963" y="816"/>
                  </a:lnTo>
                  <a:lnTo>
                    <a:pt x="3029" y="856"/>
                  </a:lnTo>
                  <a:lnTo>
                    <a:pt x="3108" y="843"/>
                  </a:lnTo>
                  <a:lnTo>
                    <a:pt x="3214" y="777"/>
                  </a:lnTo>
                  <a:lnTo>
                    <a:pt x="3253" y="751"/>
                  </a:lnTo>
                  <a:lnTo>
                    <a:pt x="3280" y="724"/>
                  </a:lnTo>
                  <a:lnTo>
                    <a:pt x="3293" y="698"/>
                  </a:lnTo>
                  <a:lnTo>
                    <a:pt x="3306" y="698"/>
                  </a:lnTo>
                  <a:lnTo>
                    <a:pt x="3306" y="711"/>
                  </a:lnTo>
                  <a:lnTo>
                    <a:pt x="3306" y="724"/>
                  </a:lnTo>
                  <a:lnTo>
                    <a:pt x="3306" y="751"/>
                  </a:lnTo>
                  <a:lnTo>
                    <a:pt x="3319" y="777"/>
                  </a:lnTo>
                  <a:lnTo>
                    <a:pt x="3332" y="803"/>
                  </a:lnTo>
                  <a:lnTo>
                    <a:pt x="3372" y="869"/>
                  </a:lnTo>
                  <a:lnTo>
                    <a:pt x="3424" y="895"/>
                  </a:lnTo>
                  <a:lnTo>
                    <a:pt x="3477" y="869"/>
                  </a:lnTo>
                  <a:lnTo>
                    <a:pt x="3543" y="777"/>
                  </a:lnTo>
                  <a:lnTo>
                    <a:pt x="3569" y="751"/>
                  </a:lnTo>
                  <a:lnTo>
                    <a:pt x="3583" y="724"/>
                  </a:lnTo>
                  <a:lnTo>
                    <a:pt x="3583" y="698"/>
                  </a:lnTo>
                  <a:lnTo>
                    <a:pt x="3583" y="671"/>
                  </a:lnTo>
                  <a:lnTo>
                    <a:pt x="3583" y="658"/>
                  </a:lnTo>
                  <a:lnTo>
                    <a:pt x="3583" y="632"/>
                  </a:lnTo>
                  <a:lnTo>
                    <a:pt x="3569" y="619"/>
                  </a:lnTo>
                  <a:lnTo>
                    <a:pt x="3556" y="619"/>
                  </a:lnTo>
                  <a:lnTo>
                    <a:pt x="3569" y="632"/>
                  </a:lnTo>
                  <a:lnTo>
                    <a:pt x="3569" y="645"/>
                  </a:lnTo>
                  <a:lnTo>
                    <a:pt x="3596" y="685"/>
                  </a:lnTo>
                  <a:lnTo>
                    <a:pt x="3609" y="724"/>
                  </a:lnTo>
                  <a:lnTo>
                    <a:pt x="3648" y="764"/>
                  </a:lnTo>
                  <a:lnTo>
                    <a:pt x="3688" y="830"/>
                  </a:lnTo>
                  <a:lnTo>
                    <a:pt x="3780" y="922"/>
                  </a:lnTo>
                  <a:lnTo>
                    <a:pt x="3885" y="988"/>
                  </a:lnTo>
                  <a:lnTo>
                    <a:pt x="3991" y="1027"/>
                  </a:lnTo>
                  <a:lnTo>
                    <a:pt x="4083" y="1053"/>
                  </a:lnTo>
                  <a:lnTo>
                    <a:pt x="4175" y="1040"/>
                  </a:lnTo>
                  <a:lnTo>
                    <a:pt x="4215" y="1001"/>
                  </a:lnTo>
                  <a:lnTo>
                    <a:pt x="4228" y="948"/>
                  </a:lnTo>
                  <a:lnTo>
                    <a:pt x="4202" y="869"/>
                  </a:lnTo>
                  <a:lnTo>
                    <a:pt x="4096" y="777"/>
                  </a:lnTo>
                  <a:lnTo>
                    <a:pt x="3938" y="658"/>
                  </a:lnTo>
                  <a:lnTo>
                    <a:pt x="3754" y="553"/>
                  </a:lnTo>
                  <a:lnTo>
                    <a:pt x="3635" y="474"/>
                  </a:lnTo>
                  <a:lnTo>
                    <a:pt x="3543" y="421"/>
                  </a:lnTo>
                  <a:lnTo>
                    <a:pt x="3490" y="382"/>
                  </a:lnTo>
                  <a:lnTo>
                    <a:pt x="3464" y="355"/>
                  </a:lnTo>
                  <a:lnTo>
                    <a:pt x="3451" y="355"/>
                  </a:lnTo>
                  <a:lnTo>
                    <a:pt x="3438" y="369"/>
                  </a:lnTo>
                  <a:lnTo>
                    <a:pt x="3398" y="369"/>
                  </a:lnTo>
                  <a:lnTo>
                    <a:pt x="3332" y="355"/>
                  </a:lnTo>
                  <a:lnTo>
                    <a:pt x="3266" y="316"/>
                  </a:lnTo>
                  <a:lnTo>
                    <a:pt x="3201" y="263"/>
                  </a:lnTo>
                  <a:lnTo>
                    <a:pt x="3122" y="211"/>
                  </a:lnTo>
                  <a:lnTo>
                    <a:pt x="3016" y="171"/>
                  </a:lnTo>
                  <a:lnTo>
                    <a:pt x="2924" y="171"/>
                  </a:lnTo>
                  <a:lnTo>
                    <a:pt x="2871" y="197"/>
                  </a:lnTo>
                  <a:lnTo>
                    <a:pt x="2832" y="224"/>
                  </a:lnTo>
                  <a:lnTo>
                    <a:pt x="2805" y="250"/>
                  </a:lnTo>
                  <a:lnTo>
                    <a:pt x="2779" y="263"/>
                  </a:lnTo>
                  <a:lnTo>
                    <a:pt x="2753" y="224"/>
                  </a:lnTo>
                  <a:lnTo>
                    <a:pt x="2740" y="171"/>
                  </a:lnTo>
                  <a:lnTo>
                    <a:pt x="2766" y="118"/>
                  </a:lnTo>
                  <a:lnTo>
                    <a:pt x="2805" y="79"/>
                  </a:lnTo>
                  <a:lnTo>
                    <a:pt x="2832" y="39"/>
                  </a:lnTo>
                  <a:lnTo>
                    <a:pt x="2805" y="0"/>
                  </a:lnTo>
                  <a:lnTo>
                    <a:pt x="2213" y="0"/>
                  </a:lnTo>
                  <a:lnTo>
                    <a:pt x="2173" y="39"/>
                  </a:lnTo>
                  <a:lnTo>
                    <a:pt x="2147" y="79"/>
                  </a:lnTo>
                  <a:lnTo>
                    <a:pt x="2121" y="105"/>
                  </a:lnTo>
                  <a:lnTo>
                    <a:pt x="2094" y="131"/>
                  </a:lnTo>
                  <a:lnTo>
                    <a:pt x="2081" y="145"/>
                  </a:lnTo>
                  <a:lnTo>
                    <a:pt x="2081" y="158"/>
                  </a:lnTo>
                  <a:lnTo>
                    <a:pt x="2068" y="145"/>
                  </a:lnTo>
                  <a:lnTo>
                    <a:pt x="2068" y="118"/>
                  </a:lnTo>
                  <a:lnTo>
                    <a:pt x="2068" y="79"/>
                  </a:lnTo>
                  <a:lnTo>
                    <a:pt x="2068" y="0"/>
                  </a:lnTo>
                  <a:lnTo>
                    <a:pt x="1449" y="0"/>
                  </a:lnTo>
                  <a:lnTo>
                    <a:pt x="1462" y="66"/>
                  </a:lnTo>
                  <a:lnTo>
                    <a:pt x="1462" y="105"/>
                  </a:lnTo>
                  <a:lnTo>
                    <a:pt x="1449" y="131"/>
                  </a:lnTo>
                  <a:lnTo>
                    <a:pt x="1423" y="184"/>
                  </a:lnTo>
                  <a:lnTo>
                    <a:pt x="1357" y="276"/>
                  </a:lnTo>
                  <a:lnTo>
                    <a:pt x="1304" y="355"/>
                  </a:lnTo>
                  <a:lnTo>
                    <a:pt x="1238" y="408"/>
                  </a:lnTo>
                  <a:lnTo>
                    <a:pt x="1159" y="434"/>
                  </a:lnTo>
                  <a:lnTo>
                    <a:pt x="1093" y="461"/>
                  </a:lnTo>
                  <a:lnTo>
                    <a:pt x="1001" y="513"/>
                  </a:lnTo>
                  <a:lnTo>
                    <a:pt x="909" y="592"/>
                  </a:lnTo>
                  <a:lnTo>
                    <a:pt x="803" y="737"/>
                  </a:lnTo>
                  <a:lnTo>
                    <a:pt x="711" y="882"/>
                  </a:lnTo>
                  <a:lnTo>
                    <a:pt x="645" y="1001"/>
                  </a:lnTo>
                  <a:lnTo>
                    <a:pt x="593" y="1080"/>
                  </a:lnTo>
                  <a:lnTo>
                    <a:pt x="566" y="1159"/>
                  </a:lnTo>
                  <a:lnTo>
                    <a:pt x="527" y="1225"/>
                  </a:lnTo>
                  <a:lnTo>
                    <a:pt x="487" y="1291"/>
                  </a:lnTo>
                  <a:lnTo>
                    <a:pt x="435" y="1370"/>
                  </a:lnTo>
                  <a:lnTo>
                    <a:pt x="369" y="1475"/>
                  </a:lnTo>
                  <a:lnTo>
                    <a:pt x="277" y="1620"/>
                  </a:lnTo>
                  <a:lnTo>
                    <a:pt x="198" y="1778"/>
                  </a:lnTo>
                  <a:lnTo>
                    <a:pt x="132" y="1923"/>
                  </a:lnTo>
                  <a:lnTo>
                    <a:pt x="79" y="2041"/>
                  </a:lnTo>
                  <a:lnTo>
                    <a:pt x="53" y="2120"/>
                  </a:lnTo>
                  <a:lnTo>
                    <a:pt x="26" y="2186"/>
                  </a:lnTo>
                  <a:lnTo>
                    <a:pt x="13" y="2252"/>
                  </a:lnTo>
                  <a:lnTo>
                    <a:pt x="0" y="2318"/>
                  </a:lnTo>
                  <a:lnTo>
                    <a:pt x="26" y="2384"/>
                  </a:lnTo>
                  <a:lnTo>
                    <a:pt x="105" y="2410"/>
                  </a:lnTo>
                  <a:lnTo>
                    <a:pt x="277" y="2344"/>
                  </a:lnTo>
                  <a:lnTo>
                    <a:pt x="408" y="2291"/>
                  </a:lnTo>
                  <a:lnTo>
                    <a:pt x="474" y="2252"/>
                  </a:lnTo>
                  <a:lnTo>
                    <a:pt x="527" y="2226"/>
                  </a:lnTo>
                  <a:lnTo>
                    <a:pt x="566" y="2186"/>
                  </a:lnTo>
                  <a:lnTo>
                    <a:pt x="606" y="2133"/>
                  </a:lnTo>
                  <a:lnTo>
                    <a:pt x="659" y="2068"/>
                  </a:lnTo>
                  <a:lnTo>
                    <a:pt x="645" y="1962"/>
                  </a:lnTo>
                  <a:lnTo>
                    <a:pt x="606" y="1870"/>
                  </a:lnTo>
                  <a:lnTo>
                    <a:pt x="553" y="1817"/>
                  </a:lnTo>
                  <a:lnTo>
                    <a:pt x="514" y="1765"/>
                  </a:lnTo>
                  <a:lnTo>
                    <a:pt x="487" y="1712"/>
                  </a:lnTo>
                  <a:lnTo>
                    <a:pt x="514" y="1659"/>
                  </a:lnTo>
                  <a:lnTo>
                    <a:pt x="580" y="1607"/>
                  </a:lnTo>
                  <a:lnTo>
                    <a:pt x="672" y="1567"/>
                  </a:lnTo>
                  <a:lnTo>
                    <a:pt x="711" y="1541"/>
                  </a:lnTo>
                  <a:lnTo>
                    <a:pt x="738" y="1541"/>
                  </a:lnTo>
                  <a:lnTo>
                    <a:pt x="738" y="1554"/>
                  </a:lnTo>
                  <a:lnTo>
                    <a:pt x="751" y="1567"/>
                  </a:lnTo>
                  <a:lnTo>
                    <a:pt x="790" y="1593"/>
                  </a:lnTo>
                  <a:lnTo>
                    <a:pt x="856" y="1607"/>
                  </a:lnTo>
                  <a:lnTo>
                    <a:pt x="896" y="1620"/>
                  </a:lnTo>
                  <a:lnTo>
                    <a:pt x="922" y="1620"/>
                  </a:lnTo>
                  <a:lnTo>
                    <a:pt x="948" y="1633"/>
                  </a:lnTo>
                  <a:lnTo>
                    <a:pt x="962" y="1633"/>
                  </a:lnTo>
                  <a:lnTo>
                    <a:pt x="962" y="1607"/>
                  </a:lnTo>
                  <a:lnTo>
                    <a:pt x="975" y="1593"/>
                  </a:lnTo>
                  <a:lnTo>
                    <a:pt x="988" y="1554"/>
                  </a:lnTo>
                  <a:lnTo>
                    <a:pt x="1001" y="1514"/>
                  </a:lnTo>
                  <a:lnTo>
                    <a:pt x="1027" y="1462"/>
                  </a:lnTo>
                  <a:lnTo>
                    <a:pt x="1054" y="1370"/>
                  </a:lnTo>
                  <a:lnTo>
                    <a:pt x="1054" y="1304"/>
                  </a:lnTo>
                  <a:lnTo>
                    <a:pt x="1041" y="1251"/>
                  </a:lnTo>
                  <a:lnTo>
                    <a:pt x="1027" y="1211"/>
                  </a:lnTo>
                  <a:lnTo>
                    <a:pt x="1041" y="1198"/>
                  </a:lnTo>
                  <a:lnTo>
                    <a:pt x="1093" y="1198"/>
                  </a:lnTo>
                  <a:lnTo>
                    <a:pt x="1212" y="1225"/>
                  </a:lnTo>
                  <a:lnTo>
                    <a:pt x="1370" y="1238"/>
                  </a:lnTo>
                  <a:lnTo>
                    <a:pt x="1449" y="1264"/>
                  </a:lnTo>
                  <a:lnTo>
                    <a:pt x="1502" y="1277"/>
                  </a:lnTo>
                  <a:lnTo>
                    <a:pt x="1515" y="1291"/>
                  </a:lnTo>
                  <a:lnTo>
                    <a:pt x="1449" y="2502"/>
                  </a:lnTo>
                  <a:lnTo>
                    <a:pt x="2147" y="250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50"/>
            <p:cNvSpPr>
              <a:spLocks/>
            </p:cNvSpPr>
            <p:nvPr/>
          </p:nvSpPr>
          <p:spPr bwMode="auto">
            <a:xfrm>
              <a:off x="2444" y="2074"/>
              <a:ext cx="79" cy="66"/>
            </a:xfrm>
            <a:custGeom>
              <a:avLst/>
              <a:gdLst>
                <a:gd name="T0" fmla="*/ 0 w 421"/>
                <a:gd name="T1" fmla="*/ 0 h 355"/>
                <a:gd name="T2" fmla="*/ 26 w 421"/>
                <a:gd name="T3" fmla="*/ 145 h 355"/>
                <a:gd name="T4" fmla="*/ 65 w 421"/>
                <a:gd name="T5" fmla="*/ 250 h 355"/>
                <a:gd name="T6" fmla="*/ 105 w 421"/>
                <a:gd name="T7" fmla="*/ 329 h 355"/>
                <a:gd name="T8" fmla="*/ 158 w 421"/>
                <a:gd name="T9" fmla="*/ 355 h 355"/>
                <a:gd name="T10" fmla="*/ 210 w 421"/>
                <a:gd name="T11" fmla="*/ 329 h 355"/>
                <a:gd name="T12" fmla="*/ 263 w 421"/>
                <a:gd name="T13" fmla="*/ 250 h 355"/>
                <a:gd name="T14" fmla="*/ 329 w 421"/>
                <a:gd name="T15" fmla="*/ 145 h 355"/>
                <a:gd name="T16" fmla="*/ 381 w 421"/>
                <a:gd name="T17" fmla="*/ 92 h 355"/>
                <a:gd name="T18" fmla="*/ 421 w 421"/>
                <a:gd name="T19" fmla="*/ 52 h 355"/>
                <a:gd name="T20" fmla="*/ 408 w 421"/>
                <a:gd name="T21" fmla="*/ 0 h 355"/>
                <a:gd name="T22" fmla="*/ 0 w 421"/>
                <a:gd name="T23" fmla="*/ 0 h 3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1"/>
                <a:gd name="T37" fmla="*/ 0 h 355"/>
                <a:gd name="T38" fmla="*/ 421 w 421"/>
                <a:gd name="T39" fmla="*/ 355 h 3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1" h="355">
                  <a:moveTo>
                    <a:pt x="0" y="0"/>
                  </a:moveTo>
                  <a:lnTo>
                    <a:pt x="26" y="145"/>
                  </a:lnTo>
                  <a:lnTo>
                    <a:pt x="65" y="250"/>
                  </a:lnTo>
                  <a:lnTo>
                    <a:pt x="105" y="329"/>
                  </a:lnTo>
                  <a:lnTo>
                    <a:pt x="158" y="355"/>
                  </a:lnTo>
                  <a:lnTo>
                    <a:pt x="210" y="329"/>
                  </a:lnTo>
                  <a:lnTo>
                    <a:pt x="263" y="250"/>
                  </a:lnTo>
                  <a:lnTo>
                    <a:pt x="329" y="145"/>
                  </a:lnTo>
                  <a:lnTo>
                    <a:pt x="381" y="92"/>
                  </a:lnTo>
                  <a:lnTo>
                    <a:pt x="421" y="52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51"/>
            <p:cNvSpPr>
              <a:spLocks/>
            </p:cNvSpPr>
            <p:nvPr/>
          </p:nvSpPr>
          <p:spPr bwMode="auto">
            <a:xfrm>
              <a:off x="1963" y="1099"/>
              <a:ext cx="592" cy="509"/>
            </a:xfrm>
            <a:custGeom>
              <a:avLst/>
              <a:gdLst>
                <a:gd name="T0" fmla="*/ 2555 w 3161"/>
                <a:gd name="T1" fmla="*/ 2463 h 2714"/>
                <a:gd name="T2" fmla="*/ 1620 w 3161"/>
                <a:gd name="T3" fmla="*/ 2015 h 2714"/>
                <a:gd name="T4" fmla="*/ 1581 w 3161"/>
                <a:gd name="T5" fmla="*/ 1660 h 2714"/>
                <a:gd name="T6" fmla="*/ 1831 w 3161"/>
                <a:gd name="T7" fmla="*/ 1897 h 2714"/>
                <a:gd name="T8" fmla="*/ 2279 w 3161"/>
                <a:gd name="T9" fmla="*/ 1950 h 2714"/>
                <a:gd name="T10" fmla="*/ 2595 w 3161"/>
                <a:gd name="T11" fmla="*/ 2042 h 2714"/>
                <a:gd name="T12" fmla="*/ 2858 w 3161"/>
                <a:gd name="T13" fmla="*/ 2055 h 2714"/>
                <a:gd name="T14" fmla="*/ 2832 w 3161"/>
                <a:gd name="T15" fmla="*/ 1792 h 2714"/>
                <a:gd name="T16" fmla="*/ 2424 w 3161"/>
                <a:gd name="T17" fmla="*/ 1620 h 2714"/>
                <a:gd name="T18" fmla="*/ 1976 w 3161"/>
                <a:gd name="T19" fmla="*/ 1594 h 2714"/>
                <a:gd name="T20" fmla="*/ 1765 w 3161"/>
                <a:gd name="T21" fmla="*/ 1423 h 2714"/>
                <a:gd name="T22" fmla="*/ 1449 w 3161"/>
                <a:gd name="T23" fmla="*/ 1028 h 2714"/>
                <a:gd name="T24" fmla="*/ 1423 w 3161"/>
                <a:gd name="T25" fmla="*/ 909 h 2714"/>
                <a:gd name="T26" fmla="*/ 1449 w 3161"/>
                <a:gd name="T27" fmla="*/ 883 h 2714"/>
                <a:gd name="T28" fmla="*/ 1554 w 3161"/>
                <a:gd name="T29" fmla="*/ 962 h 2714"/>
                <a:gd name="T30" fmla="*/ 1870 w 3161"/>
                <a:gd name="T31" fmla="*/ 1278 h 2714"/>
                <a:gd name="T32" fmla="*/ 2081 w 3161"/>
                <a:gd name="T33" fmla="*/ 1291 h 2714"/>
                <a:gd name="T34" fmla="*/ 2279 w 3161"/>
                <a:gd name="T35" fmla="*/ 1423 h 2714"/>
                <a:gd name="T36" fmla="*/ 2345 w 3161"/>
                <a:gd name="T37" fmla="*/ 1159 h 2714"/>
                <a:gd name="T38" fmla="*/ 1778 w 3161"/>
                <a:gd name="T39" fmla="*/ 672 h 2714"/>
                <a:gd name="T40" fmla="*/ 1489 w 3161"/>
                <a:gd name="T41" fmla="*/ 356 h 2714"/>
                <a:gd name="T42" fmla="*/ 1462 w 3161"/>
                <a:gd name="T43" fmla="*/ 79 h 2714"/>
                <a:gd name="T44" fmla="*/ 1304 w 3161"/>
                <a:gd name="T45" fmla="*/ 53 h 2714"/>
                <a:gd name="T46" fmla="*/ 1225 w 3161"/>
                <a:gd name="T47" fmla="*/ 251 h 2714"/>
                <a:gd name="T48" fmla="*/ 1001 w 3161"/>
                <a:gd name="T49" fmla="*/ 554 h 2714"/>
                <a:gd name="T50" fmla="*/ 527 w 3161"/>
                <a:gd name="T51" fmla="*/ 791 h 2714"/>
                <a:gd name="T52" fmla="*/ 145 w 3161"/>
                <a:gd name="T53" fmla="*/ 1054 h 2714"/>
                <a:gd name="T54" fmla="*/ 92 w 3161"/>
                <a:gd name="T55" fmla="*/ 1370 h 2714"/>
                <a:gd name="T56" fmla="*/ 567 w 3161"/>
                <a:gd name="T57" fmla="*/ 1212 h 2714"/>
                <a:gd name="T58" fmla="*/ 869 w 3161"/>
                <a:gd name="T59" fmla="*/ 1080 h 2714"/>
                <a:gd name="T60" fmla="*/ 1186 w 3161"/>
                <a:gd name="T61" fmla="*/ 1225 h 2714"/>
                <a:gd name="T62" fmla="*/ 962 w 3161"/>
                <a:gd name="T63" fmla="*/ 1436 h 2714"/>
                <a:gd name="T64" fmla="*/ 303 w 3161"/>
                <a:gd name="T65" fmla="*/ 1726 h 2714"/>
                <a:gd name="T66" fmla="*/ 145 w 3161"/>
                <a:gd name="T67" fmla="*/ 2094 h 2714"/>
                <a:gd name="T68" fmla="*/ 409 w 3161"/>
                <a:gd name="T69" fmla="*/ 2174 h 2714"/>
                <a:gd name="T70" fmla="*/ 66 w 3161"/>
                <a:gd name="T71" fmla="*/ 2595 h 2714"/>
                <a:gd name="T72" fmla="*/ 606 w 3161"/>
                <a:gd name="T73" fmla="*/ 2411 h 2714"/>
                <a:gd name="T74" fmla="*/ 1107 w 3161"/>
                <a:gd name="T75" fmla="*/ 2239 h 2714"/>
                <a:gd name="T76" fmla="*/ 1014 w 3161"/>
                <a:gd name="T77" fmla="*/ 2490 h 2714"/>
                <a:gd name="T78" fmla="*/ 1462 w 3161"/>
                <a:gd name="T79" fmla="*/ 2714 h 2714"/>
                <a:gd name="T80" fmla="*/ 1502 w 3161"/>
                <a:gd name="T81" fmla="*/ 2437 h 2714"/>
                <a:gd name="T82" fmla="*/ 1647 w 3161"/>
                <a:gd name="T83" fmla="*/ 2424 h 2714"/>
                <a:gd name="T84" fmla="*/ 1844 w 3161"/>
                <a:gd name="T85" fmla="*/ 2621 h 2714"/>
                <a:gd name="T86" fmla="*/ 1989 w 3161"/>
                <a:gd name="T87" fmla="*/ 2634 h 2714"/>
                <a:gd name="T88" fmla="*/ 1976 w 3161"/>
                <a:gd name="T89" fmla="*/ 2595 h 2714"/>
                <a:gd name="T90" fmla="*/ 1936 w 3161"/>
                <a:gd name="T91" fmla="*/ 2555 h 2714"/>
                <a:gd name="T92" fmla="*/ 1963 w 3161"/>
                <a:gd name="T93" fmla="*/ 2582 h 2714"/>
                <a:gd name="T94" fmla="*/ 2147 w 3161"/>
                <a:gd name="T95" fmla="*/ 2714 h 27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61"/>
                <a:gd name="T145" fmla="*/ 0 h 2714"/>
                <a:gd name="T146" fmla="*/ 3161 w 3161"/>
                <a:gd name="T147" fmla="*/ 2714 h 271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61" h="2714">
                  <a:moveTo>
                    <a:pt x="3161" y="2714"/>
                  </a:moveTo>
                  <a:lnTo>
                    <a:pt x="3043" y="2648"/>
                  </a:lnTo>
                  <a:lnTo>
                    <a:pt x="2898" y="2582"/>
                  </a:lnTo>
                  <a:lnTo>
                    <a:pt x="2555" y="2463"/>
                  </a:lnTo>
                  <a:lnTo>
                    <a:pt x="2239" y="2345"/>
                  </a:lnTo>
                  <a:lnTo>
                    <a:pt x="1976" y="2239"/>
                  </a:lnTo>
                  <a:lnTo>
                    <a:pt x="1765" y="2121"/>
                  </a:lnTo>
                  <a:lnTo>
                    <a:pt x="1620" y="2015"/>
                  </a:lnTo>
                  <a:lnTo>
                    <a:pt x="1541" y="1910"/>
                  </a:lnTo>
                  <a:lnTo>
                    <a:pt x="1528" y="1792"/>
                  </a:lnTo>
                  <a:lnTo>
                    <a:pt x="1541" y="1713"/>
                  </a:lnTo>
                  <a:lnTo>
                    <a:pt x="1581" y="1660"/>
                  </a:lnTo>
                  <a:lnTo>
                    <a:pt x="1620" y="1620"/>
                  </a:lnTo>
                  <a:lnTo>
                    <a:pt x="1647" y="1620"/>
                  </a:lnTo>
                  <a:lnTo>
                    <a:pt x="1752" y="1778"/>
                  </a:lnTo>
                  <a:lnTo>
                    <a:pt x="1831" y="1897"/>
                  </a:lnTo>
                  <a:lnTo>
                    <a:pt x="1923" y="1963"/>
                  </a:lnTo>
                  <a:lnTo>
                    <a:pt x="2015" y="2002"/>
                  </a:lnTo>
                  <a:lnTo>
                    <a:pt x="2121" y="2002"/>
                  </a:lnTo>
                  <a:lnTo>
                    <a:pt x="2279" y="1950"/>
                  </a:lnTo>
                  <a:lnTo>
                    <a:pt x="2384" y="1936"/>
                  </a:lnTo>
                  <a:lnTo>
                    <a:pt x="2476" y="1950"/>
                  </a:lnTo>
                  <a:lnTo>
                    <a:pt x="2542" y="1989"/>
                  </a:lnTo>
                  <a:lnTo>
                    <a:pt x="2595" y="2042"/>
                  </a:lnTo>
                  <a:lnTo>
                    <a:pt x="2648" y="2081"/>
                  </a:lnTo>
                  <a:lnTo>
                    <a:pt x="2713" y="2108"/>
                  </a:lnTo>
                  <a:lnTo>
                    <a:pt x="2779" y="2108"/>
                  </a:lnTo>
                  <a:lnTo>
                    <a:pt x="2858" y="2055"/>
                  </a:lnTo>
                  <a:lnTo>
                    <a:pt x="2924" y="1963"/>
                  </a:lnTo>
                  <a:lnTo>
                    <a:pt x="2937" y="1897"/>
                  </a:lnTo>
                  <a:lnTo>
                    <a:pt x="2898" y="1844"/>
                  </a:lnTo>
                  <a:lnTo>
                    <a:pt x="2832" y="1792"/>
                  </a:lnTo>
                  <a:lnTo>
                    <a:pt x="2753" y="1752"/>
                  </a:lnTo>
                  <a:lnTo>
                    <a:pt x="2661" y="1726"/>
                  </a:lnTo>
                  <a:lnTo>
                    <a:pt x="2582" y="1686"/>
                  </a:lnTo>
                  <a:lnTo>
                    <a:pt x="2424" y="1620"/>
                  </a:lnTo>
                  <a:lnTo>
                    <a:pt x="2252" y="1581"/>
                  </a:lnTo>
                  <a:lnTo>
                    <a:pt x="2081" y="1594"/>
                  </a:lnTo>
                  <a:lnTo>
                    <a:pt x="2015" y="1607"/>
                  </a:lnTo>
                  <a:lnTo>
                    <a:pt x="1976" y="1594"/>
                  </a:lnTo>
                  <a:lnTo>
                    <a:pt x="1963" y="1554"/>
                  </a:lnTo>
                  <a:lnTo>
                    <a:pt x="1923" y="1515"/>
                  </a:lnTo>
                  <a:lnTo>
                    <a:pt x="1870" y="1475"/>
                  </a:lnTo>
                  <a:lnTo>
                    <a:pt x="1765" y="1423"/>
                  </a:lnTo>
                  <a:lnTo>
                    <a:pt x="1647" y="1344"/>
                  </a:lnTo>
                  <a:lnTo>
                    <a:pt x="1554" y="1252"/>
                  </a:lnTo>
                  <a:lnTo>
                    <a:pt x="1489" y="1133"/>
                  </a:lnTo>
                  <a:lnTo>
                    <a:pt x="1449" y="1028"/>
                  </a:lnTo>
                  <a:lnTo>
                    <a:pt x="1423" y="949"/>
                  </a:lnTo>
                  <a:lnTo>
                    <a:pt x="1423" y="909"/>
                  </a:lnTo>
                  <a:lnTo>
                    <a:pt x="1423" y="896"/>
                  </a:lnTo>
                  <a:lnTo>
                    <a:pt x="1436" y="896"/>
                  </a:lnTo>
                  <a:lnTo>
                    <a:pt x="1436" y="883"/>
                  </a:lnTo>
                  <a:lnTo>
                    <a:pt x="1449" y="883"/>
                  </a:lnTo>
                  <a:lnTo>
                    <a:pt x="1462" y="896"/>
                  </a:lnTo>
                  <a:lnTo>
                    <a:pt x="1489" y="909"/>
                  </a:lnTo>
                  <a:lnTo>
                    <a:pt x="1515" y="935"/>
                  </a:lnTo>
                  <a:lnTo>
                    <a:pt x="1554" y="962"/>
                  </a:lnTo>
                  <a:lnTo>
                    <a:pt x="1594" y="1014"/>
                  </a:lnTo>
                  <a:lnTo>
                    <a:pt x="1686" y="1120"/>
                  </a:lnTo>
                  <a:lnTo>
                    <a:pt x="1778" y="1212"/>
                  </a:lnTo>
                  <a:lnTo>
                    <a:pt x="1870" y="1278"/>
                  </a:lnTo>
                  <a:lnTo>
                    <a:pt x="1936" y="1304"/>
                  </a:lnTo>
                  <a:lnTo>
                    <a:pt x="2002" y="1278"/>
                  </a:lnTo>
                  <a:lnTo>
                    <a:pt x="2055" y="1265"/>
                  </a:lnTo>
                  <a:lnTo>
                    <a:pt x="2081" y="1291"/>
                  </a:lnTo>
                  <a:lnTo>
                    <a:pt x="2121" y="1344"/>
                  </a:lnTo>
                  <a:lnTo>
                    <a:pt x="2160" y="1410"/>
                  </a:lnTo>
                  <a:lnTo>
                    <a:pt x="2213" y="1436"/>
                  </a:lnTo>
                  <a:lnTo>
                    <a:pt x="2279" y="1423"/>
                  </a:lnTo>
                  <a:lnTo>
                    <a:pt x="2331" y="1370"/>
                  </a:lnTo>
                  <a:lnTo>
                    <a:pt x="2371" y="1317"/>
                  </a:lnTo>
                  <a:lnTo>
                    <a:pt x="2371" y="1252"/>
                  </a:lnTo>
                  <a:lnTo>
                    <a:pt x="2345" y="1159"/>
                  </a:lnTo>
                  <a:lnTo>
                    <a:pt x="2279" y="1054"/>
                  </a:lnTo>
                  <a:lnTo>
                    <a:pt x="2147" y="935"/>
                  </a:lnTo>
                  <a:lnTo>
                    <a:pt x="1963" y="791"/>
                  </a:lnTo>
                  <a:lnTo>
                    <a:pt x="1778" y="672"/>
                  </a:lnTo>
                  <a:lnTo>
                    <a:pt x="1660" y="567"/>
                  </a:lnTo>
                  <a:lnTo>
                    <a:pt x="1568" y="488"/>
                  </a:lnTo>
                  <a:lnTo>
                    <a:pt x="1515" y="422"/>
                  </a:lnTo>
                  <a:lnTo>
                    <a:pt x="1489" y="356"/>
                  </a:lnTo>
                  <a:lnTo>
                    <a:pt x="1475" y="303"/>
                  </a:lnTo>
                  <a:lnTo>
                    <a:pt x="1475" y="264"/>
                  </a:lnTo>
                  <a:lnTo>
                    <a:pt x="1475" y="211"/>
                  </a:lnTo>
                  <a:lnTo>
                    <a:pt x="1462" y="79"/>
                  </a:lnTo>
                  <a:lnTo>
                    <a:pt x="1436" y="14"/>
                  </a:lnTo>
                  <a:lnTo>
                    <a:pt x="1396" y="0"/>
                  </a:lnTo>
                  <a:lnTo>
                    <a:pt x="1344" y="14"/>
                  </a:lnTo>
                  <a:lnTo>
                    <a:pt x="1304" y="53"/>
                  </a:lnTo>
                  <a:lnTo>
                    <a:pt x="1265" y="106"/>
                  </a:lnTo>
                  <a:lnTo>
                    <a:pt x="1225" y="172"/>
                  </a:lnTo>
                  <a:lnTo>
                    <a:pt x="1212" y="224"/>
                  </a:lnTo>
                  <a:lnTo>
                    <a:pt x="1225" y="251"/>
                  </a:lnTo>
                  <a:lnTo>
                    <a:pt x="1225" y="303"/>
                  </a:lnTo>
                  <a:lnTo>
                    <a:pt x="1186" y="369"/>
                  </a:lnTo>
                  <a:lnTo>
                    <a:pt x="1107" y="461"/>
                  </a:lnTo>
                  <a:lnTo>
                    <a:pt x="1001" y="554"/>
                  </a:lnTo>
                  <a:lnTo>
                    <a:pt x="883" y="646"/>
                  </a:lnTo>
                  <a:lnTo>
                    <a:pt x="751" y="725"/>
                  </a:lnTo>
                  <a:lnTo>
                    <a:pt x="632" y="777"/>
                  </a:lnTo>
                  <a:lnTo>
                    <a:pt x="527" y="791"/>
                  </a:lnTo>
                  <a:lnTo>
                    <a:pt x="422" y="804"/>
                  </a:lnTo>
                  <a:lnTo>
                    <a:pt x="316" y="870"/>
                  </a:lnTo>
                  <a:lnTo>
                    <a:pt x="224" y="949"/>
                  </a:lnTo>
                  <a:lnTo>
                    <a:pt x="145" y="1054"/>
                  </a:lnTo>
                  <a:lnTo>
                    <a:pt x="92" y="1159"/>
                  </a:lnTo>
                  <a:lnTo>
                    <a:pt x="53" y="1252"/>
                  </a:lnTo>
                  <a:lnTo>
                    <a:pt x="53" y="1331"/>
                  </a:lnTo>
                  <a:lnTo>
                    <a:pt x="92" y="1370"/>
                  </a:lnTo>
                  <a:lnTo>
                    <a:pt x="185" y="1370"/>
                  </a:lnTo>
                  <a:lnTo>
                    <a:pt x="303" y="1344"/>
                  </a:lnTo>
                  <a:lnTo>
                    <a:pt x="435" y="1291"/>
                  </a:lnTo>
                  <a:lnTo>
                    <a:pt x="567" y="1212"/>
                  </a:lnTo>
                  <a:lnTo>
                    <a:pt x="672" y="1159"/>
                  </a:lnTo>
                  <a:lnTo>
                    <a:pt x="738" y="1107"/>
                  </a:lnTo>
                  <a:lnTo>
                    <a:pt x="804" y="1067"/>
                  </a:lnTo>
                  <a:lnTo>
                    <a:pt x="869" y="1080"/>
                  </a:lnTo>
                  <a:lnTo>
                    <a:pt x="949" y="1107"/>
                  </a:lnTo>
                  <a:lnTo>
                    <a:pt x="1054" y="1159"/>
                  </a:lnTo>
                  <a:lnTo>
                    <a:pt x="1146" y="1186"/>
                  </a:lnTo>
                  <a:lnTo>
                    <a:pt x="1186" y="1225"/>
                  </a:lnTo>
                  <a:lnTo>
                    <a:pt x="1186" y="1252"/>
                  </a:lnTo>
                  <a:lnTo>
                    <a:pt x="1146" y="1304"/>
                  </a:lnTo>
                  <a:lnTo>
                    <a:pt x="1054" y="1370"/>
                  </a:lnTo>
                  <a:lnTo>
                    <a:pt x="962" y="1436"/>
                  </a:lnTo>
                  <a:lnTo>
                    <a:pt x="817" y="1489"/>
                  </a:lnTo>
                  <a:lnTo>
                    <a:pt x="646" y="1568"/>
                  </a:lnTo>
                  <a:lnTo>
                    <a:pt x="461" y="1634"/>
                  </a:lnTo>
                  <a:lnTo>
                    <a:pt x="303" y="1726"/>
                  </a:lnTo>
                  <a:lnTo>
                    <a:pt x="171" y="1805"/>
                  </a:lnTo>
                  <a:lnTo>
                    <a:pt x="92" y="1884"/>
                  </a:lnTo>
                  <a:lnTo>
                    <a:pt x="92" y="1976"/>
                  </a:lnTo>
                  <a:lnTo>
                    <a:pt x="145" y="2094"/>
                  </a:lnTo>
                  <a:lnTo>
                    <a:pt x="198" y="2160"/>
                  </a:lnTo>
                  <a:lnTo>
                    <a:pt x="250" y="2187"/>
                  </a:lnTo>
                  <a:lnTo>
                    <a:pt x="329" y="2187"/>
                  </a:lnTo>
                  <a:lnTo>
                    <a:pt x="409" y="2174"/>
                  </a:lnTo>
                  <a:lnTo>
                    <a:pt x="343" y="2253"/>
                  </a:lnTo>
                  <a:lnTo>
                    <a:pt x="250" y="2358"/>
                  </a:lnTo>
                  <a:lnTo>
                    <a:pt x="158" y="2476"/>
                  </a:lnTo>
                  <a:lnTo>
                    <a:pt x="66" y="2595"/>
                  </a:lnTo>
                  <a:lnTo>
                    <a:pt x="0" y="2714"/>
                  </a:lnTo>
                  <a:lnTo>
                    <a:pt x="290" y="2714"/>
                  </a:lnTo>
                  <a:lnTo>
                    <a:pt x="448" y="2555"/>
                  </a:lnTo>
                  <a:lnTo>
                    <a:pt x="606" y="2411"/>
                  </a:lnTo>
                  <a:lnTo>
                    <a:pt x="764" y="2292"/>
                  </a:lnTo>
                  <a:lnTo>
                    <a:pt x="909" y="2200"/>
                  </a:lnTo>
                  <a:lnTo>
                    <a:pt x="1041" y="2147"/>
                  </a:lnTo>
                  <a:lnTo>
                    <a:pt x="1107" y="2239"/>
                  </a:lnTo>
                  <a:lnTo>
                    <a:pt x="1133" y="2305"/>
                  </a:lnTo>
                  <a:lnTo>
                    <a:pt x="1133" y="2358"/>
                  </a:lnTo>
                  <a:lnTo>
                    <a:pt x="1093" y="2411"/>
                  </a:lnTo>
                  <a:lnTo>
                    <a:pt x="1014" y="2490"/>
                  </a:lnTo>
                  <a:lnTo>
                    <a:pt x="896" y="2569"/>
                  </a:lnTo>
                  <a:lnTo>
                    <a:pt x="764" y="2634"/>
                  </a:lnTo>
                  <a:lnTo>
                    <a:pt x="632" y="2714"/>
                  </a:lnTo>
                  <a:lnTo>
                    <a:pt x="1462" y="2714"/>
                  </a:lnTo>
                  <a:lnTo>
                    <a:pt x="1436" y="2621"/>
                  </a:lnTo>
                  <a:lnTo>
                    <a:pt x="1423" y="2569"/>
                  </a:lnTo>
                  <a:lnTo>
                    <a:pt x="1449" y="2516"/>
                  </a:lnTo>
                  <a:lnTo>
                    <a:pt x="1502" y="2437"/>
                  </a:lnTo>
                  <a:lnTo>
                    <a:pt x="1541" y="2384"/>
                  </a:lnTo>
                  <a:lnTo>
                    <a:pt x="1568" y="2358"/>
                  </a:lnTo>
                  <a:lnTo>
                    <a:pt x="1607" y="2384"/>
                  </a:lnTo>
                  <a:lnTo>
                    <a:pt x="1647" y="2424"/>
                  </a:lnTo>
                  <a:lnTo>
                    <a:pt x="1712" y="2490"/>
                  </a:lnTo>
                  <a:lnTo>
                    <a:pt x="1778" y="2555"/>
                  </a:lnTo>
                  <a:lnTo>
                    <a:pt x="1818" y="2595"/>
                  </a:lnTo>
                  <a:lnTo>
                    <a:pt x="1844" y="2621"/>
                  </a:lnTo>
                  <a:lnTo>
                    <a:pt x="1884" y="2634"/>
                  </a:lnTo>
                  <a:lnTo>
                    <a:pt x="1963" y="2634"/>
                  </a:lnTo>
                  <a:lnTo>
                    <a:pt x="1976" y="2634"/>
                  </a:lnTo>
                  <a:lnTo>
                    <a:pt x="1989" y="2634"/>
                  </a:lnTo>
                  <a:lnTo>
                    <a:pt x="2002" y="2621"/>
                  </a:lnTo>
                  <a:lnTo>
                    <a:pt x="2002" y="2608"/>
                  </a:lnTo>
                  <a:lnTo>
                    <a:pt x="1989" y="2595"/>
                  </a:lnTo>
                  <a:lnTo>
                    <a:pt x="1976" y="2595"/>
                  </a:lnTo>
                  <a:lnTo>
                    <a:pt x="1963" y="2582"/>
                  </a:lnTo>
                  <a:lnTo>
                    <a:pt x="1949" y="2569"/>
                  </a:lnTo>
                  <a:lnTo>
                    <a:pt x="1936" y="2555"/>
                  </a:lnTo>
                  <a:lnTo>
                    <a:pt x="1936" y="2569"/>
                  </a:lnTo>
                  <a:lnTo>
                    <a:pt x="1963" y="2582"/>
                  </a:lnTo>
                  <a:lnTo>
                    <a:pt x="1989" y="2595"/>
                  </a:lnTo>
                  <a:lnTo>
                    <a:pt x="2029" y="2634"/>
                  </a:lnTo>
                  <a:lnTo>
                    <a:pt x="2081" y="2661"/>
                  </a:lnTo>
                  <a:lnTo>
                    <a:pt x="2147" y="2714"/>
                  </a:lnTo>
                  <a:lnTo>
                    <a:pt x="3161" y="271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2"/>
            <p:cNvSpPr>
              <a:spLocks/>
            </p:cNvSpPr>
            <p:nvPr/>
          </p:nvSpPr>
          <p:spPr bwMode="auto">
            <a:xfrm>
              <a:off x="1958" y="1608"/>
              <a:ext cx="59" cy="27"/>
            </a:xfrm>
            <a:custGeom>
              <a:avLst/>
              <a:gdLst>
                <a:gd name="T0" fmla="*/ 26 w 316"/>
                <a:gd name="T1" fmla="*/ 0 h 144"/>
                <a:gd name="T2" fmla="*/ 13 w 316"/>
                <a:gd name="T3" fmla="*/ 26 h 144"/>
                <a:gd name="T4" fmla="*/ 0 w 316"/>
                <a:gd name="T5" fmla="*/ 65 h 144"/>
                <a:gd name="T6" fmla="*/ 0 w 316"/>
                <a:gd name="T7" fmla="*/ 92 h 144"/>
                <a:gd name="T8" fmla="*/ 13 w 316"/>
                <a:gd name="T9" fmla="*/ 118 h 144"/>
                <a:gd name="T10" fmla="*/ 26 w 316"/>
                <a:gd name="T11" fmla="*/ 131 h 144"/>
                <a:gd name="T12" fmla="*/ 66 w 316"/>
                <a:gd name="T13" fmla="*/ 144 h 144"/>
                <a:gd name="T14" fmla="*/ 105 w 316"/>
                <a:gd name="T15" fmla="*/ 144 h 144"/>
                <a:gd name="T16" fmla="*/ 158 w 316"/>
                <a:gd name="T17" fmla="*/ 144 h 144"/>
                <a:gd name="T18" fmla="*/ 237 w 316"/>
                <a:gd name="T19" fmla="*/ 65 h 144"/>
                <a:gd name="T20" fmla="*/ 316 w 316"/>
                <a:gd name="T21" fmla="*/ 0 h 144"/>
                <a:gd name="T22" fmla="*/ 26 w 316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6"/>
                <a:gd name="T37" fmla="*/ 0 h 144"/>
                <a:gd name="T38" fmla="*/ 316 w 316"/>
                <a:gd name="T39" fmla="*/ 144 h 1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6" h="144">
                  <a:moveTo>
                    <a:pt x="26" y="0"/>
                  </a:moveTo>
                  <a:lnTo>
                    <a:pt x="13" y="26"/>
                  </a:lnTo>
                  <a:lnTo>
                    <a:pt x="0" y="65"/>
                  </a:lnTo>
                  <a:lnTo>
                    <a:pt x="0" y="92"/>
                  </a:lnTo>
                  <a:lnTo>
                    <a:pt x="13" y="118"/>
                  </a:lnTo>
                  <a:lnTo>
                    <a:pt x="26" y="131"/>
                  </a:lnTo>
                  <a:lnTo>
                    <a:pt x="66" y="144"/>
                  </a:lnTo>
                  <a:lnTo>
                    <a:pt x="105" y="144"/>
                  </a:lnTo>
                  <a:lnTo>
                    <a:pt x="158" y="144"/>
                  </a:lnTo>
                  <a:lnTo>
                    <a:pt x="237" y="65"/>
                  </a:lnTo>
                  <a:lnTo>
                    <a:pt x="31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53"/>
            <p:cNvSpPr>
              <a:spLocks/>
            </p:cNvSpPr>
            <p:nvPr/>
          </p:nvSpPr>
          <p:spPr bwMode="auto">
            <a:xfrm>
              <a:off x="1857" y="1608"/>
              <a:ext cx="752" cy="466"/>
            </a:xfrm>
            <a:custGeom>
              <a:avLst/>
              <a:gdLst>
                <a:gd name="T0" fmla="*/ 724 w 4017"/>
                <a:gd name="T1" fmla="*/ 276 h 2489"/>
                <a:gd name="T2" fmla="*/ 421 w 4017"/>
                <a:gd name="T3" fmla="*/ 408 h 2489"/>
                <a:gd name="T4" fmla="*/ 316 w 4017"/>
                <a:gd name="T5" fmla="*/ 619 h 2489"/>
                <a:gd name="T6" fmla="*/ 408 w 4017"/>
                <a:gd name="T7" fmla="*/ 645 h 2489"/>
                <a:gd name="T8" fmla="*/ 237 w 4017"/>
                <a:gd name="T9" fmla="*/ 1093 h 2489"/>
                <a:gd name="T10" fmla="*/ 395 w 4017"/>
                <a:gd name="T11" fmla="*/ 1119 h 2489"/>
                <a:gd name="T12" fmla="*/ 1198 w 4017"/>
                <a:gd name="T13" fmla="*/ 763 h 2489"/>
                <a:gd name="T14" fmla="*/ 1580 w 4017"/>
                <a:gd name="T15" fmla="*/ 289 h 2489"/>
                <a:gd name="T16" fmla="*/ 1580 w 4017"/>
                <a:gd name="T17" fmla="*/ 302 h 2489"/>
                <a:gd name="T18" fmla="*/ 1212 w 4017"/>
                <a:gd name="T19" fmla="*/ 1066 h 2489"/>
                <a:gd name="T20" fmla="*/ 645 w 4017"/>
                <a:gd name="T21" fmla="*/ 1646 h 2489"/>
                <a:gd name="T22" fmla="*/ 658 w 4017"/>
                <a:gd name="T23" fmla="*/ 2080 h 2489"/>
                <a:gd name="T24" fmla="*/ 698 w 4017"/>
                <a:gd name="T25" fmla="*/ 1922 h 2489"/>
                <a:gd name="T26" fmla="*/ 869 w 4017"/>
                <a:gd name="T27" fmla="*/ 1936 h 2489"/>
                <a:gd name="T28" fmla="*/ 935 w 4017"/>
                <a:gd name="T29" fmla="*/ 1606 h 2489"/>
                <a:gd name="T30" fmla="*/ 1343 w 4017"/>
                <a:gd name="T31" fmla="*/ 1817 h 2489"/>
                <a:gd name="T32" fmla="*/ 724 w 4017"/>
                <a:gd name="T33" fmla="*/ 2331 h 2489"/>
                <a:gd name="T34" fmla="*/ 132 w 4017"/>
                <a:gd name="T35" fmla="*/ 2410 h 2489"/>
                <a:gd name="T36" fmla="*/ 1093 w 4017"/>
                <a:gd name="T37" fmla="*/ 2410 h 2489"/>
                <a:gd name="T38" fmla="*/ 1330 w 4017"/>
                <a:gd name="T39" fmla="*/ 2489 h 2489"/>
                <a:gd name="T40" fmla="*/ 1475 w 4017"/>
                <a:gd name="T41" fmla="*/ 2370 h 2489"/>
                <a:gd name="T42" fmla="*/ 1501 w 4017"/>
                <a:gd name="T43" fmla="*/ 2146 h 2489"/>
                <a:gd name="T44" fmla="*/ 1488 w 4017"/>
                <a:gd name="T45" fmla="*/ 2173 h 2489"/>
                <a:gd name="T46" fmla="*/ 2160 w 4017"/>
                <a:gd name="T47" fmla="*/ 2489 h 2489"/>
                <a:gd name="T48" fmla="*/ 2173 w 4017"/>
                <a:gd name="T49" fmla="*/ 2041 h 2489"/>
                <a:gd name="T50" fmla="*/ 2160 w 4017"/>
                <a:gd name="T51" fmla="*/ 1962 h 2489"/>
                <a:gd name="T52" fmla="*/ 2226 w 4017"/>
                <a:gd name="T53" fmla="*/ 2107 h 2489"/>
                <a:gd name="T54" fmla="*/ 2450 w 4017"/>
                <a:gd name="T55" fmla="*/ 2278 h 2489"/>
                <a:gd name="T56" fmla="*/ 3108 w 4017"/>
                <a:gd name="T57" fmla="*/ 2410 h 2489"/>
                <a:gd name="T58" fmla="*/ 3135 w 4017"/>
                <a:gd name="T59" fmla="*/ 2357 h 2489"/>
                <a:gd name="T60" fmla="*/ 3135 w 4017"/>
                <a:gd name="T61" fmla="*/ 2489 h 2489"/>
                <a:gd name="T62" fmla="*/ 3306 w 4017"/>
                <a:gd name="T63" fmla="*/ 2304 h 2489"/>
                <a:gd name="T64" fmla="*/ 3148 w 4017"/>
                <a:gd name="T65" fmla="*/ 2160 h 2489"/>
                <a:gd name="T66" fmla="*/ 2410 w 4017"/>
                <a:gd name="T67" fmla="*/ 1738 h 2489"/>
                <a:gd name="T68" fmla="*/ 2094 w 4017"/>
                <a:gd name="T69" fmla="*/ 1303 h 2489"/>
                <a:gd name="T70" fmla="*/ 2028 w 4017"/>
                <a:gd name="T71" fmla="*/ 948 h 2489"/>
                <a:gd name="T72" fmla="*/ 2226 w 4017"/>
                <a:gd name="T73" fmla="*/ 829 h 2489"/>
                <a:gd name="T74" fmla="*/ 2226 w 4017"/>
                <a:gd name="T75" fmla="*/ 763 h 2489"/>
                <a:gd name="T76" fmla="*/ 2357 w 4017"/>
                <a:gd name="T77" fmla="*/ 1053 h 2489"/>
                <a:gd name="T78" fmla="*/ 2555 w 4017"/>
                <a:gd name="T79" fmla="*/ 1014 h 2489"/>
                <a:gd name="T80" fmla="*/ 2581 w 4017"/>
                <a:gd name="T81" fmla="*/ 816 h 2489"/>
                <a:gd name="T82" fmla="*/ 2581 w 4017"/>
                <a:gd name="T83" fmla="*/ 777 h 2489"/>
                <a:gd name="T84" fmla="*/ 2687 w 4017"/>
                <a:gd name="T85" fmla="*/ 1172 h 2489"/>
                <a:gd name="T86" fmla="*/ 3069 w 4017"/>
                <a:gd name="T87" fmla="*/ 1053 h 2489"/>
                <a:gd name="T88" fmla="*/ 3240 w 4017"/>
                <a:gd name="T89" fmla="*/ 1224 h 2489"/>
                <a:gd name="T90" fmla="*/ 3266 w 4017"/>
                <a:gd name="T91" fmla="*/ 1185 h 2489"/>
                <a:gd name="T92" fmla="*/ 3293 w 4017"/>
                <a:gd name="T93" fmla="*/ 1119 h 2489"/>
                <a:gd name="T94" fmla="*/ 3885 w 4017"/>
                <a:gd name="T95" fmla="*/ 1554 h 2489"/>
                <a:gd name="T96" fmla="*/ 3859 w 4017"/>
                <a:gd name="T97" fmla="*/ 1066 h 2489"/>
                <a:gd name="T98" fmla="*/ 2950 w 4017"/>
                <a:gd name="T99" fmla="*/ 737 h 2489"/>
                <a:gd name="T100" fmla="*/ 2371 w 4017"/>
                <a:gd name="T101" fmla="*/ 526 h 2489"/>
                <a:gd name="T102" fmla="*/ 2621 w 4017"/>
                <a:gd name="T103" fmla="*/ 540 h 2489"/>
                <a:gd name="T104" fmla="*/ 2226 w 4017"/>
                <a:gd name="T105" fmla="*/ 263 h 2489"/>
                <a:gd name="T106" fmla="*/ 2041 w 4017"/>
                <a:gd name="T107" fmla="*/ 79 h 24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17"/>
                <a:gd name="T163" fmla="*/ 0 h 2489"/>
                <a:gd name="T164" fmla="*/ 4017 w 4017"/>
                <a:gd name="T165" fmla="*/ 2489 h 24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17" h="2489">
                  <a:moveTo>
                    <a:pt x="1198" y="0"/>
                  </a:moveTo>
                  <a:lnTo>
                    <a:pt x="1093" y="65"/>
                  </a:lnTo>
                  <a:lnTo>
                    <a:pt x="1040" y="144"/>
                  </a:lnTo>
                  <a:lnTo>
                    <a:pt x="1040" y="237"/>
                  </a:lnTo>
                  <a:lnTo>
                    <a:pt x="843" y="263"/>
                  </a:lnTo>
                  <a:lnTo>
                    <a:pt x="724" y="276"/>
                  </a:lnTo>
                  <a:lnTo>
                    <a:pt x="672" y="302"/>
                  </a:lnTo>
                  <a:lnTo>
                    <a:pt x="658" y="329"/>
                  </a:lnTo>
                  <a:lnTo>
                    <a:pt x="698" y="381"/>
                  </a:lnTo>
                  <a:lnTo>
                    <a:pt x="566" y="395"/>
                  </a:lnTo>
                  <a:lnTo>
                    <a:pt x="474" y="408"/>
                  </a:lnTo>
                  <a:lnTo>
                    <a:pt x="421" y="408"/>
                  </a:lnTo>
                  <a:lnTo>
                    <a:pt x="395" y="421"/>
                  </a:lnTo>
                  <a:lnTo>
                    <a:pt x="369" y="460"/>
                  </a:lnTo>
                  <a:lnTo>
                    <a:pt x="342" y="526"/>
                  </a:lnTo>
                  <a:lnTo>
                    <a:pt x="316" y="566"/>
                  </a:lnTo>
                  <a:lnTo>
                    <a:pt x="316" y="605"/>
                  </a:lnTo>
                  <a:lnTo>
                    <a:pt x="316" y="619"/>
                  </a:lnTo>
                  <a:lnTo>
                    <a:pt x="316" y="632"/>
                  </a:lnTo>
                  <a:lnTo>
                    <a:pt x="329" y="632"/>
                  </a:lnTo>
                  <a:lnTo>
                    <a:pt x="342" y="632"/>
                  </a:lnTo>
                  <a:lnTo>
                    <a:pt x="369" y="632"/>
                  </a:lnTo>
                  <a:lnTo>
                    <a:pt x="395" y="632"/>
                  </a:lnTo>
                  <a:lnTo>
                    <a:pt x="408" y="645"/>
                  </a:lnTo>
                  <a:lnTo>
                    <a:pt x="435" y="645"/>
                  </a:lnTo>
                  <a:lnTo>
                    <a:pt x="316" y="750"/>
                  </a:lnTo>
                  <a:lnTo>
                    <a:pt x="250" y="842"/>
                  </a:lnTo>
                  <a:lnTo>
                    <a:pt x="237" y="935"/>
                  </a:lnTo>
                  <a:lnTo>
                    <a:pt x="237" y="1014"/>
                  </a:lnTo>
                  <a:lnTo>
                    <a:pt x="237" y="1093"/>
                  </a:lnTo>
                  <a:lnTo>
                    <a:pt x="211" y="1159"/>
                  </a:lnTo>
                  <a:lnTo>
                    <a:pt x="290" y="1224"/>
                  </a:lnTo>
                  <a:lnTo>
                    <a:pt x="329" y="1251"/>
                  </a:lnTo>
                  <a:lnTo>
                    <a:pt x="355" y="1238"/>
                  </a:lnTo>
                  <a:lnTo>
                    <a:pt x="382" y="1185"/>
                  </a:lnTo>
                  <a:lnTo>
                    <a:pt x="395" y="1119"/>
                  </a:lnTo>
                  <a:lnTo>
                    <a:pt x="435" y="1053"/>
                  </a:lnTo>
                  <a:lnTo>
                    <a:pt x="487" y="987"/>
                  </a:lnTo>
                  <a:lnTo>
                    <a:pt x="553" y="935"/>
                  </a:lnTo>
                  <a:lnTo>
                    <a:pt x="790" y="908"/>
                  </a:lnTo>
                  <a:lnTo>
                    <a:pt x="1001" y="842"/>
                  </a:lnTo>
                  <a:lnTo>
                    <a:pt x="1198" y="763"/>
                  </a:lnTo>
                  <a:lnTo>
                    <a:pt x="1370" y="645"/>
                  </a:lnTo>
                  <a:lnTo>
                    <a:pt x="1475" y="500"/>
                  </a:lnTo>
                  <a:lnTo>
                    <a:pt x="1515" y="434"/>
                  </a:lnTo>
                  <a:lnTo>
                    <a:pt x="1541" y="381"/>
                  </a:lnTo>
                  <a:lnTo>
                    <a:pt x="1567" y="329"/>
                  </a:lnTo>
                  <a:lnTo>
                    <a:pt x="1580" y="289"/>
                  </a:lnTo>
                  <a:lnTo>
                    <a:pt x="1594" y="250"/>
                  </a:lnTo>
                  <a:lnTo>
                    <a:pt x="1594" y="237"/>
                  </a:lnTo>
                  <a:lnTo>
                    <a:pt x="1594" y="223"/>
                  </a:lnTo>
                  <a:lnTo>
                    <a:pt x="1594" y="237"/>
                  </a:lnTo>
                  <a:lnTo>
                    <a:pt x="1594" y="263"/>
                  </a:lnTo>
                  <a:lnTo>
                    <a:pt x="1580" y="302"/>
                  </a:lnTo>
                  <a:lnTo>
                    <a:pt x="1567" y="368"/>
                  </a:lnTo>
                  <a:lnTo>
                    <a:pt x="1554" y="460"/>
                  </a:lnTo>
                  <a:lnTo>
                    <a:pt x="1515" y="645"/>
                  </a:lnTo>
                  <a:lnTo>
                    <a:pt x="1435" y="816"/>
                  </a:lnTo>
                  <a:lnTo>
                    <a:pt x="1330" y="948"/>
                  </a:lnTo>
                  <a:lnTo>
                    <a:pt x="1212" y="1066"/>
                  </a:lnTo>
                  <a:lnTo>
                    <a:pt x="1080" y="1185"/>
                  </a:lnTo>
                  <a:lnTo>
                    <a:pt x="975" y="1277"/>
                  </a:lnTo>
                  <a:lnTo>
                    <a:pt x="895" y="1356"/>
                  </a:lnTo>
                  <a:lnTo>
                    <a:pt x="816" y="1435"/>
                  </a:lnTo>
                  <a:lnTo>
                    <a:pt x="724" y="1540"/>
                  </a:lnTo>
                  <a:lnTo>
                    <a:pt x="645" y="1646"/>
                  </a:lnTo>
                  <a:lnTo>
                    <a:pt x="579" y="1751"/>
                  </a:lnTo>
                  <a:lnTo>
                    <a:pt x="527" y="1857"/>
                  </a:lnTo>
                  <a:lnTo>
                    <a:pt x="500" y="1949"/>
                  </a:lnTo>
                  <a:lnTo>
                    <a:pt x="500" y="2015"/>
                  </a:lnTo>
                  <a:lnTo>
                    <a:pt x="553" y="2067"/>
                  </a:lnTo>
                  <a:lnTo>
                    <a:pt x="658" y="2080"/>
                  </a:lnTo>
                  <a:lnTo>
                    <a:pt x="672" y="2028"/>
                  </a:lnTo>
                  <a:lnTo>
                    <a:pt x="685" y="1988"/>
                  </a:lnTo>
                  <a:lnTo>
                    <a:pt x="685" y="1962"/>
                  </a:lnTo>
                  <a:lnTo>
                    <a:pt x="685" y="1936"/>
                  </a:lnTo>
                  <a:lnTo>
                    <a:pt x="698" y="1922"/>
                  </a:lnTo>
                  <a:lnTo>
                    <a:pt x="711" y="1922"/>
                  </a:lnTo>
                  <a:lnTo>
                    <a:pt x="724" y="1936"/>
                  </a:lnTo>
                  <a:lnTo>
                    <a:pt x="764" y="1936"/>
                  </a:lnTo>
                  <a:lnTo>
                    <a:pt x="803" y="1936"/>
                  </a:lnTo>
                  <a:lnTo>
                    <a:pt x="869" y="1936"/>
                  </a:lnTo>
                  <a:lnTo>
                    <a:pt x="909" y="1909"/>
                  </a:lnTo>
                  <a:lnTo>
                    <a:pt x="909" y="1870"/>
                  </a:lnTo>
                  <a:lnTo>
                    <a:pt x="895" y="1804"/>
                  </a:lnTo>
                  <a:lnTo>
                    <a:pt x="869" y="1712"/>
                  </a:lnTo>
                  <a:lnTo>
                    <a:pt x="882" y="1646"/>
                  </a:lnTo>
                  <a:lnTo>
                    <a:pt x="935" y="1606"/>
                  </a:lnTo>
                  <a:lnTo>
                    <a:pt x="1014" y="1593"/>
                  </a:lnTo>
                  <a:lnTo>
                    <a:pt x="1119" y="1580"/>
                  </a:lnTo>
                  <a:lnTo>
                    <a:pt x="1251" y="1567"/>
                  </a:lnTo>
                  <a:lnTo>
                    <a:pt x="1383" y="1554"/>
                  </a:lnTo>
                  <a:lnTo>
                    <a:pt x="1383" y="1699"/>
                  </a:lnTo>
                  <a:lnTo>
                    <a:pt x="1343" y="1817"/>
                  </a:lnTo>
                  <a:lnTo>
                    <a:pt x="1264" y="1909"/>
                  </a:lnTo>
                  <a:lnTo>
                    <a:pt x="1159" y="2001"/>
                  </a:lnTo>
                  <a:lnTo>
                    <a:pt x="1040" y="2080"/>
                  </a:lnTo>
                  <a:lnTo>
                    <a:pt x="922" y="2160"/>
                  </a:lnTo>
                  <a:lnTo>
                    <a:pt x="830" y="2252"/>
                  </a:lnTo>
                  <a:lnTo>
                    <a:pt x="724" y="2331"/>
                  </a:lnTo>
                  <a:lnTo>
                    <a:pt x="619" y="2370"/>
                  </a:lnTo>
                  <a:lnTo>
                    <a:pt x="527" y="2357"/>
                  </a:lnTo>
                  <a:lnTo>
                    <a:pt x="421" y="2344"/>
                  </a:lnTo>
                  <a:lnTo>
                    <a:pt x="316" y="2344"/>
                  </a:lnTo>
                  <a:lnTo>
                    <a:pt x="197" y="2370"/>
                  </a:lnTo>
                  <a:lnTo>
                    <a:pt x="132" y="2410"/>
                  </a:lnTo>
                  <a:lnTo>
                    <a:pt x="66" y="2449"/>
                  </a:lnTo>
                  <a:lnTo>
                    <a:pt x="0" y="2489"/>
                  </a:lnTo>
                  <a:lnTo>
                    <a:pt x="1080" y="2489"/>
                  </a:lnTo>
                  <a:lnTo>
                    <a:pt x="1080" y="2449"/>
                  </a:lnTo>
                  <a:lnTo>
                    <a:pt x="1080" y="2423"/>
                  </a:lnTo>
                  <a:lnTo>
                    <a:pt x="1093" y="2410"/>
                  </a:lnTo>
                  <a:lnTo>
                    <a:pt x="1119" y="2410"/>
                  </a:lnTo>
                  <a:lnTo>
                    <a:pt x="1159" y="2436"/>
                  </a:lnTo>
                  <a:lnTo>
                    <a:pt x="1212" y="2449"/>
                  </a:lnTo>
                  <a:lnTo>
                    <a:pt x="1291" y="2476"/>
                  </a:lnTo>
                  <a:lnTo>
                    <a:pt x="1330" y="2489"/>
                  </a:lnTo>
                  <a:lnTo>
                    <a:pt x="1370" y="2489"/>
                  </a:lnTo>
                  <a:lnTo>
                    <a:pt x="1462" y="2489"/>
                  </a:lnTo>
                  <a:lnTo>
                    <a:pt x="1462" y="2476"/>
                  </a:lnTo>
                  <a:lnTo>
                    <a:pt x="1462" y="2449"/>
                  </a:lnTo>
                  <a:lnTo>
                    <a:pt x="1462" y="2410"/>
                  </a:lnTo>
                  <a:lnTo>
                    <a:pt x="1475" y="2370"/>
                  </a:lnTo>
                  <a:lnTo>
                    <a:pt x="1488" y="2331"/>
                  </a:lnTo>
                  <a:lnTo>
                    <a:pt x="1501" y="2291"/>
                  </a:lnTo>
                  <a:lnTo>
                    <a:pt x="1501" y="2252"/>
                  </a:lnTo>
                  <a:lnTo>
                    <a:pt x="1501" y="2212"/>
                  </a:lnTo>
                  <a:lnTo>
                    <a:pt x="1501" y="2173"/>
                  </a:lnTo>
                  <a:lnTo>
                    <a:pt x="1501" y="2146"/>
                  </a:lnTo>
                  <a:lnTo>
                    <a:pt x="1488" y="2120"/>
                  </a:lnTo>
                  <a:lnTo>
                    <a:pt x="1488" y="2107"/>
                  </a:lnTo>
                  <a:lnTo>
                    <a:pt x="1475" y="2107"/>
                  </a:lnTo>
                  <a:lnTo>
                    <a:pt x="1475" y="2133"/>
                  </a:lnTo>
                  <a:lnTo>
                    <a:pt x="1488" y="2173"/>
                  </a:lnTo>
                  <a:lnTo>
                    <a:pt x="1488" y="2225"/>
                  </a:lnTo>
                  <a:lnTo>
                    <a:pt x="1501" y="2304"/>
                  </a:lnTo>
                  <a:lnTo>
                    <a:pt x="1515" y="2383"/>
                  </a:lnTo>
                  <a:lnTo>
                    <a:pt x="1528" y="2449"/>
                  </a:lnTo>
                  <a:lnTo>
                    <a:pt x="1541" y="2489"/>
                  </a:lnTo>
                  <a:lnTo>
                    <a:pt x="2160" y="2489"/>
                  </a:lnTo>
                  <a:lnTo>
                    <a:pt x="2147" y="2357"/>
                  </a:lnTo>
                  <a:lnTo>
                    <a:pt x="2134" y="2252"/>
                  </a:lnTo>
                  <a:lnTo>
                    <a:pt x="2120" y="2173"/>
                  </a:lnTo>
                  <a:lnTo>
                    <a:pt x="2120" y="2120"/>
                  </a:lnTo>
                  <a:lnTo>
                    <a:pt x="2160" y="2054"/>
                  </a:lnTo>
                  <a:lnTo>
                    <a:pt x="2173" y="2041"/>
                  </a:lnTo>
                  <a:lnTo>
                    <a:pt x="2186" y="2015"/>
                  </a:lnTo>
                  <a:lnTo>
                    <a:pt x="2186" y="2001"/>
                  </a:lnTo>
                  <a:lnTo>
                    <a:pt x="2186" y="1988"/>
                  </a:lnTo>
                  <a:lnTo>
                    <a:pt x="2173" y="1975"/>
                  </a:lnTo>
                  <a:lnTo>
                    <a:pt x="2160" y="1962"/>
                  </a:lnTo>
                  <a:lnTo>
                    <a:pt x="2147" y="1962"/>
                  </a:lnTo>
                  <a:lnTo>
                    <a:pt x="2147" y="1975"/>
                  </a:lnTo>
                  <a:lnTo>
                    <a:pt x="2160" y="2001"/>
                  </a:lnTo>
                  <a:lnTo>
                    <a:pt x="2173" y="2028"/>
                  </a:lnTo>
                  <a:lnTo>
                    <a:pt x="2199" y="2054"/>
                  </a:lnTo>
                  <a:lnTo>
                    <a:pt x="2226" y="2107"/>
                  </a:lnTo>
                  <a:lnTo>
                    <a:pt x="2292" y="2186"/>
                  </a:lnTo>
                  <a:lnTo>
                    <a:pt x="2331" y="2225"/>
                  </a:lnTo>
                  <a:lnTo>
                    <a:pt x="2357" y="2252"/>
                  </a:lnTo>
                  <a:lnTo>
                    <a:pt x="2371" y="2265"/>
                  </a:lnTo>
                  <a:lnTo>
                    <a:pt x="2397" y="2265"/>
                  </a:lnTo>
                  <a:lnTo>
                    <a:pt x="2450" y="2278"/>
                  </a:lnTo>
                  <a:lnTo>
                    <a:pt x="2542" y="2304"/>
                  </a:lnTo>
                  <a:lnTo>
                    <a:pt x="2726" y="2344"/>
                  </a:lnTo>
                  <a:lnTo>
                    <a:pt x="2871" y="2357"/>
                  </a:lnTo>
                  <a:lnTo>
                    <a:pt x="2990" y="2370"/>
                  </a:lnTo>
                  <a:lnTo>
                    <a:pt x="3082" y="2397"/>
                  </a:lnTo>
                  <a:lnTo>
                    <a:pt x="3108" y="2410"/>
                  </a:lnTo>
                  <a:lnTo>
                    <a:pt x="3121" y="2397"/>
                  </a:lnTo>
                  <a:lnTo>
                    <a:pt x="3135" y="2397"/>
                  </a:lnTo>
                  <a:lnTo>
                    <a:pt x="3135" y="2383"/>
                  </a:lnTo>
                  <a:lnTo>
                    <a:pt x="3135" y="2370"/>
                  </a:lnTo>
                  <a:lnTo>
                    <a:pt x="3135" y="2357"/>
                  </a:lnTo>
                  <a:lnTo>
                    <a:pt x="3121" y="2344"/>
                  </a:lnTo>
                  <a:lnTo>
                    <a:pt x="3121" y="2357"/>
                  </a:lnTo>
                  <a:lnTo>
                    <a:pt x="3121" y="2370"/>
                  </a:lnTo>
                  <a:lnTo>
                    <a:pt x="3121" y="2397"/>
                  </a:lnTo>
                  <a:lnTo>
                    <a:pt x="3121" y="2436"/>
                  </a:lnTo>
                  <a:lnTo>
                    <a:pt x="3135" y="2489"/>
                  </a:lnTo>
                  <a:lnTo>
                    <a:pt x="3543" y="2489"/>
                  </a:lnTo>
                  <a:lnTo>
                    <a:pt x="3530" y="2476"/>
                  </a:lnTo>
                  <a:lnTo>
                    <a:pt x="3503" y="2449"/>
                  </a:lnTo>
                  <a:lnTo>
                    <a:pt x="3451" y="2410"/>
                  </a:lnTo>
                  <a:lnTo>
                    <a:pt x="3398" y="2370"/>
                  </a:lnTo>
                  <a:lnTo>
                    <a:pt x="3306" y="2304"/>
                  </a:lnTo>
                  <a:lnTo>
                    <a:pt x="3240" y="2265"/>
                  </a:lnTo>
                  <a:lnTo>
                    <a:pt x="3214" y="2252"/>
                  </a:lnTo>
                  <a:lnTo>
                    <a:pt x="3200" y="2239"/>
                  </a:lnTo>
                  <a:lnTo>
                    <a:pt x="3187" y="2225"/>
                  </a:lnTo>
                  <a:lnTo>
                    <a:pt x="3174" y="2199"/>
                  </a:lnTo>
                  <a:lnTo>
                    <a:pt x="3148" y="2160"/>
                  </a:lnTo>
                  <a:lnTo>
                    <a:pt x="3108" y="2080"/>
                  </a:lnTo>
                  <a:lnTo>
                    <a:pt x="3003" y="1988"/>
                  </a:lnTo>
                  <a:lnTo>
                    <a:pt x="2871" y="1922"/>
                  </a:lnTo>
                  <a:lnTo>
                    <a:pt x="2726" y="1870"/>
                  </a:lnTo>
                  <a:lnTo>
                    <a:pt x="2568" y="1817"/>
                  </a:lnTo>
                  <a:lnTo>
                    <a:pt x="2410" y="1738"/>
                  </a:lnTo>
                  <a:lnTo>
                    <a:pt x="2252" y="1593"/>
                  </a:lnTo>
                  <a:lnTo>
                    <a:pt x="2173" y="1488"/>
                  </a:lnTo>
                  <a:lnTo>
                    <a:pt x="2120" y="1409"/>
                  </a:lnTo>
                  <a:lnTo>
                    <a:pt x="2094" y="1369"/>
                  </a:lnTo>
                  <a:lnTo>
                    <a:pt x="2094" y="1330"/>
                  </a:lnTo>
                  <a:lnTo>
                    <a:pt x="2094" y="1303"/>
                  </a:lnTo>
                  <a:lnTo>
                    <a:pt x="2107" y="1277"/>
                  </a:lnTo>
                  <a:lnTo>
                    <a:pt x="2120" y="1224"/>
                  </a:lnTo>
                  <a:lnTo>
                    <a:pt x="2107" y="1159"/>
                  </a:lnTo>
                  <a:lnTo>
                    <a:pt x="2081" y="1053"/>
                  </a:lnTo>
                  <a:lnTo>
                    <a:pt x="2041" y="987"/>
                  </a:lnTo>
                  <a:lnTo>
                    <a:pt x="2028" y="948"/>
                  </a:lnTo>
                  <a:lnTo>
                    <a:pt x="2055" y="921"/>
                  </a:lnTo>
                  <a:lnTo>
                    <a:pt x="2134" y="895"/>
                  </a:lnTo>
                  <a:lnTo>
                    <a:pt x="2173" y="882"/>
                  </a:lnTo>
                  <a:lnTo>
                    <a:pt x="2199" y="869"/>
                  </a:lnTo>
                  <a:lnTo>
                    <a:pt x="2213" y="842"/>
                  </a:lnTo>
                  <a:lnTo>
                    <a:pt x="2226" y="829"/>
                  </a:lnTo>
                  <a:lnTo>
                    <a:pt x="2239" y="803"/>
                  </a:lnTo>
                  <a:lnTo>
                    <a:pt x="2239" y="790"/>
                  </a:lnTo>
                  <a:lnTo>
                    <a:pt x="2239" y="777"/>
                  </a:lnTo>
                  <a:lnTo>
                    <a:pt x="2239" y="763"/>
                  </a:lnTo>
                  <a:lnTo>
                    <a:pt x="2226" y="750"/>
                  </a:lnTo>
                  <a:lnTo>
                    <a:pt x="2226" y="763"/>
                  </a:lnTo>
                  <a:lnTo>
                    <a:pt x="2239" y="763"/>
                  </a:lnTo>
                  <a:lnTo>
                    <a:pt x="2239" y="790"/>
                  </a:lnTo>
                  <a:lnTo>
                    <a:pt x="2252" y="829"/>
                  </a:lnTo>
                  <a:lnTo>
                    <a:pt x="2278" y="869"/>
                  </a:lnTo>
                  <a:lnTo>
                    <a:pt x="2331" y="987"/>
                  </a:lnTo>
                  <a:lnTo>
                    <a:pt x="2357" y="1053"/>
                  </a:lnTo>
                  <a:lnTo>
                    <a:pt x="2384" y="1080"/>
                  </a:lnTo>
                  <a:lnTo>
                    <a:pt x="2423" y="1080"/>
                  </a:lnTo>
                  <a:lnTo>
                    <a:pt x="2502" y="1066"/>
                  </a:lnTo>
                  <a:lnTo>
                    <a:pt x="2515" y="1053"/>
                  </a:lnTo>
                  <a:lnTo>
                    <a:pt x="2542" y="1027"/>
                  </a:lnTo>
                  <a:lnTo>
                    <a:pt x="2555" y="1014"/>
                  </a:lnTo>
                  <a:lnTo>
                    <a:pt x="2568" y="974"/>
                  </a:lnTo>
                  <a:lnTo>
                    <a:pt x="2568" y="948"/>
                  </a:lnTo>
                  <a:lnTo>
                    <a:pt x="2581" y="908"/>
                  </a:lnTo>
                  <a:lnTo>
                    <a:pt x="2581" y="882"/>
                  </a:lnTo>
                  <a:lnTo>
                    <a:pt x="2581" y="842"/>
                  </a:lnTo>
                  <a:lnTo>
                    <a:pt x="2581" y="816"/>
                  </a:lnTo>
                  <a:lnTo>
                    <a:pt x="2581" y="790"/>
                  </a:lnTo>
                  <a:lnTo>
                    <a:pt x="2581" y="777"/>
                  </a:lnTo>
                  <a:lnTo>
                    <a:pt x="2581" y="763"/>
                  </a:lnTo>
                  <a:lnTo>
                    <a:pt x="2581" y="750"/>
                  </a:lnTo>
                  <a:lnTo>
                    <a:pt x="2581" y="763"/>
                  </a:lnTo>
                  <a:lnTo>
                    <a:pt x="2581" y="777"/>
                  </a:lnTo>
                  <a:lnTo>
                    <a:pt x="2595" y="803"/>
                  </a:lnTo>
                  <a:lnTo>
                    <a:pt x="2595" y="842"/>
                  </a:lnTo>
                  <a:lnTo>
                    <a:pt x="2608" y="895"/>
                  </a:lnTo>
                  <a:lnTo>
                    <a:pt x="2621" y="974"/>
                  </a:lnTo>
                  <a:lnTo>
                    <a:pt x="2647" y="1066"/>
                  </a:lnTo>
                  <a:lnTo>
                    <a:pt x="2687" y="1172"/>
                  </a:lnTo>
                  <a:lnTo>
                    <a:pt x="2739" y="1238"/>
                  </a:lnTo>
                  <a:lnTo>
                    <a:pt x="2805" y="1251"/>
                  </a:lnTo>
                  <a:lnTo>
                    <a:pt x="2884" y="1224"/>
                  </a:lnTo>
                  <a:lnTo>
                    <a:pt x="2990" y="1132"/>
                  </a:lnTo>
                  <a:lnTo>
                    <a:pt x="3042" y="1066"/>
                  </a:lnTo>
                  <a:lnTo>
                    <a:pt x="3069" y="1053"/>
                  </a:lnTo>
                  <a:lnTo>
                    <a:pt x="3082" y="1053"/>
                  </a:lnTo>
                  <a:lnTo>
                    <a:pt x="3082" y="1080"/>
                  </a:lnTo>
                  <a:lnTo>
                    <a:pt x="3108" y="1119"/>
                  </a:lnTo>
                  <a:lnTo>
                    <a:pt x="3135" y="1159"/>
                  </a:lnTo>
                  <a:lnTo>
                    <a:pt x="3200" y="1211"/>
                  </a:lnTo>
                  <a:lnTo>
                    <a:pt x="3240" y="1224"/>
                  </a:lnTo>
                  <a:lnTo>
                    <a:pt x="3266" y="1224"/>
                  </a:lnTo>
                  <a:lnTo>
                    <a:pt x="3279" y="1224"/>
                  </a:lnTo>
                  <a:lnTo>
                    <a:pt x="3279" y="1211"/>
                  </a:lnTo>
                  <a:lnTo>
                    <a:pt x="3279" y="1198"/>
                  </a:lnTo>
                  <a:lnTo>
                    <a:pt x="3266" y="1185"/>
                  </a:lnTo>
                  <a:lnTo>
                    <a:pt x="3266" y="1159"/>
                  </a:lnTo>
                  <a:lnTo>
                    <a:pt x="3266" y="1145"/>
                  </a:lnTo>
                  <a:lnTo>
                    <a:pt x="3253" y="1132"/>
                  </a:lnTo>
                  <a:lnTo>
                    <a:pt x="3266" y="1119"/>
                  </a:lnTo>
                  <a:lnTo>
                    <a:pt x="3279" y="1119"/>
                  </a:lnTo>
                  <a:lnTo>
                    <a:pt x="3293" y="1119"/>
                  </a:lnTo>
                  <a:lnTo>
                    <a:pt x="3319" y="1132"/>
                  </a:lnTo>
                  <a:lnTo>
                    <a:pt x="3424" y="1198"/>
                  </a:lnTo>
                  <a:lnTo>
                    <a:pt x="3530" y="1303"/>
                  </a:lnTo>
                  <a:lnTo>
                    <a:pt x="3635" y="1409"/>
                  </a:lnTo>
                  <a:lnTo>
                    <a:pt x="3754" y="1501"/>
                  </a:lnTo>
                  <a:lnTo>
                    <a:pt x="3885" y="1554"/>
                  </a:lnTo>
                  <a:lnTo>
                    <a:pt x="3951" y="1527"/>
                  </a:lnTo>
                  <a:lnTo>
                    <a:pt x="4004" y="1475"/>
                  </a:lnTo>
                  <a:lnTo>
                    <a:pt x="4017" y="1396"/>
                  </a:lnTo>
                  <a:lnTo>
                    <a:pt x="4004" y="1290"/>
                  </a:lnTo>
                  <a:lnTo>
                    <a:pt x="3951" y="1185"/>
                  </a:lnTo>
                  <a:lnTo>
                    <a:pt x="3859" y="1066"/>
                  </a:lnTo>
                  <a:lnTo>
                    <a:pt x="3727" y="974"/>
                  </a:lnTo>
                  <a:lnTo>
                    <a:pt x="3543" y="895"/>
                  </a:lnTo>
                  <a:lnTo>
                    <a:pt x="3332" y="829"/>
                  </a:lnTo>
                  <a:lnTo>
                    <a:pt x="3174" y="790"/>
                  </a:lnTo>
                  <a:lnTo>
                    <a:pt x="3042" y="763"/>
                  </a:lnTo>
                  <a:lnTo>
                    <a:pt x="2950" y="737"/>
                  </a:lnTo>
                  <a:lnTo>
                    <a:pt x="2858" y="724"/>
                  </a:lnTo>
                  <a:lnTo>
                    <a:pt x="2766" y="698"/>
                  </a:lnTo>
                  <a:lnTo>
                    <a:pt x="2674" y="671"/>
                  </a:lnTo>
                  <a:lnTo>
                    <a:pt x="2515" y="619"/>
                  </a:lnTo>
                  <a:lnTo>
                    <a:pt x="2410" y="579"/>
                  </a:lnTo>
                  <a:lnTo>
                    <a:pt x="2371" y="526"/>
                  </a:lnTo>
                  <a:lnTo>
                    <a:pt x="2331" y="474"/>
                  </a:lnTo>
                  <a:lnTo>
                    <a:pt x="2318" y="447"/>
                  </a:lnTo>
                  <a:lnTo>
                    <a:pt x="2344" y="447"/>
                  </a:lnTo>
                  <a:lnTo>
                    <a:pt x="2423" y="474"/>
                  </a:lnTo>
                  <a:lnTo>
                    <a:pt x="2542" y="526"/>
                  </a:lnTo>
                  <a:lnTo>
                    <a:pt x="2621" y="540"/>
                  </a:lnTo>
                  <a:lnTo>
                    <a:pt x="2660" y="513"/>
                  </a:lnTo>
                  <a:lnTo>
                    <a:pt x="2660" y="460"/>
                  </a:lnTo>
                  <a:lnTo>
                    <a:pt x="2621" y="395"/>
                  </a:lnTo>
                  <a:lnTo>
                    <a:pt x="2542" y="342"/>
                  </a:lnTo>
                  <a:lnTo>
                    <a:pt x="2410" y="289"/>
                  </a:lnTo>
                  <a:lnTo>
                    <a:pt x="2226" y="263"/>
                  </a:lnTo>
                  <a:lnTo>
                    <a:pt x="2068" y="250"/>
                  </a:lnTo>
                  <a:lnTo>
                    <a:pt x="1989" y="237"/>
                  </a:lnTo>
                  <a:lnTo>
                    <a:pt x="1962" y="210"/>
                  </a:lnTo>
                  <a:lnTo>
                    <a:pt x="1975" y="184"/>
                  </a:lnTo>
                  <a:lnTo>
                    <a:pt x="2015" y="131"/>
                  </a:lnTo>
                  <a:lnTo>
                    <a:pt x="2041" y="79"/>
                  </a:lnTo>
                  <a:lnTo>
                    <a:pt x="2041" y="13"/>
                  </a:lnTo>
                  <a:lnTo>
                    <a:pt x="2028" y="0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54"/>
            <p:cNvSpPr>
              <a:spLocks/>
            </p:cNvSpPr>
            <p:nvPr/>
          </p:nvSpPr>
          <p:spPr bwMode="auto">
            <a:xfrm>
              <a:off x="2365" y="1608"/>
              <a:ext cx="244" cy="120"/>
            </a:xfrm>
            <a:custGeom>
              <a:avLst/>
              <a:gdLst>
                <a:gd name="T0" fmla="*/ 0 w 1304"/>
                <a:gd name="T1" fmla="*/ 0 h 645"/>
                <a:gd name="T2" fmla="*/ 158 w 1304"/>
                <a:gd name="T3" fmla="*/ 118 h 645"/>
                <a:gd name="T4" fmla="*/ 263 w 1304"/>
                <a:gd name="T5" fmla="*/ 223 h 645"/>
                <a:gd name="T6" fmla="*/ 316 w 1304"/>
                <a:gd name="T7" fmla="*/ 316 h 645"/>
                <a:gd name="T8" fmla="*/ 342 w 1304"/>
                <a:gd name="T9" fmla="*/ 395 h 645"/>
                <a:gd name="T10" fmla="*/ 382 w 1304"/>
                <a:gd name="T11" fmla="*/ 447 h 645"/>
                <a:gd name="T12" fmla="*/ 422 w 1304"/>
                <a:gd name="T13" fmla="*/ 474 h 645"/>
                <a:gd name="T14" fmla="*/ 514 w 1304"/>
                <a:gd name="T15" fmla="*/ 474 h 645"/>
                <a:gd name="T16" fmla="*/ 566 w 1304"/>
                <a:gd name="T17" fmla="*/ 474 h 645"/>
                <a:gd name="T18" fmla="*/ 606 w 1304"/>
                <a:gd name="T19" fmla="*/ 460 h 645"/>
                <a:gd name="T20" fmla="*/ 632 w 1304"/>
                <a:gd name="T21" fmla="*/ 447 h 645"/>
                <a:gd name="T22" fmla="*/ 645 w 1304"/>
                <a:gd name="T23" fmla="*/ 421 h 645"/>
                <a:gd name="T24" fmla="*/ 645 w 1304"/>
                <a:gd name="T25" fmla="*/ 408 h 645"/>
                <a:gd name="T26" fmla="*/ 645 w 1304"/>
                <a:gd name="T27" fmla="*/ 381 h 645"/>
                <a:gd name="T28" fmla="*/ 645 w 1304"/>
                <a:gd name="T29" fmla="*/ 355 h 645"/>
                <a:gd name="T30" fmla="*/ 632 w 1304"/>
                <a:gd name="T31" fmla="*/ 342 h 645"/>
                <a:gd name="T32" fmla="*/ 632 w 1304"/>
                <a:gd name="T33" fmla="*/ 329 h 645"/>
                <a:gd name="T34" fmla="*/ 645 w 1304"/>
                <a:gd name="T35" fmla="*/ 302 h 645"/>
                <a:gd name="T36" fmla="*/ 659 w 1304"/>
                <a:gd name="T37" fmla="*/ 289 h 645"/>
                <a:gd name="T38" fmla="*/ 685 w 1304"/>
                <a:gd name="T39" fmla="*/ 289 h 645"/>
                <a:gd name="T40" fmla="*/ 751 w 1304"/>
                <a:gd name="T41" fmla="*/ 276 h 645"/>
                <a:gd name="T42" fmla="*/ 777 w 1304"/>
                <a:gd name="T43" fmla="*/ 289 h 645"/>
                <a:gd name="T44" fmla="*/ 803 w 1304"/>
                <a:gd name="T45" fmla="*/ 316 h 645"/>
                <a:gd name="T46" fmla="*/ 856 w 1304"/>
                <a:gd name="T47" fmla="*/ 355 h 645"/>
                <a:gd name="T48" fmla="*/ 948 w 1304"/>
                <a:gd name="T49" fmla="*/ 381 h 645"/>
                <a:gd name="T50" fmla="*/ 1027 w 1304"/>
                <a:gd name="T51" fmla="*/ 421 h 645"/>
                <a:gd name="T52" fmla="*/ 1054 w 1304"/>
                <a:gd name="T53" fmla="*/ 474 h 645"/>
                <a:gd name="T54" fmla="*/ 1054 w 1304"/>
                <a:gd name="T55" fmla="*/ 526 h 645"/>
                <a:gd name="T56" fmla="*/ 1054 w 1304"/>
                <a:gd name="T57" fmla="*/ 579 h 645"/>
                <a:gd name="T58" fmla="*/ 1080 w 1304"/>
                <a:gd name="T59" fmla="*/ 619 h 645"/>
                <a:gd name="T60" fmla="*/ 1146 w 1304"/>
                <a:gd name="T61" fmla="*/ 645 h 645"/>
                <a:gd name="T62" fmla="*/ 1212 w 1304"/>
                <a:gd name="T63" fmla="*/ 632 h 645"/>
                <a:gd name="T64" fmla="*/ 1264 w 1304"/>
                <a:gd name="T65" fmla="*/ 579 h 645"/>
                <a:gd name="T66" fmla="*/ 1304 w 1304"/>
                <a:gd name="T67" fmla="*/ 487 h 645"/>
                <a:gd name="T68" fmla="*/ 1304 w 1304"/>
                <a:gd name="T69" fmla="*/ 368 h 645"/>
                <a:gd name="T70" fmla="*/ 1251 w 1304"/>
                <a:gd name="T71" fmla="*/ 250 h 645"/>
                <a:gd name="T72" fmla="*/ 1172 w 1304"/>
                <a:gd name="T73" fmla="*/ 118 h 645"/>
                <a:gd name="T74" fmla="*/ 1014 w 1304"/>
                <a:gd name="T75" fmla="*/ 0 h 645"/>
                <a:gd name="T76" fmla="*/ 0 w 1304"/>
                <a:gd name="T77" fmla="*/ 0 h 6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4"/>
                <a:gd name="T118" fmla="*/ 0 h 645"/>
                <a:gd name="T119" fmla="*/ 1304 w 1304"/>
                <a:gd name="T120" fmla="*/ 645 h 64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4" h="645">
                  <a:moveTo>
                    <a:pt x="0" y="0"/>
                  </a:moveTo>
                  <a:lnTo>
                    <a:pt x="158" y="118"/>
                  </a:lnTo>
                  <a:lnTo>
                    <a:pt x="263" y="223"/>
                  </a:lnTo>
                  <a:lnTo>
                    <a:pt x="316" y="316"/>
                  </a:lnTo>
                  <a:lnTo>
                    <a:pt x="342" y="395"/>
                  </a:lnTo>
                  <a:lnTo>
                    <a:pt x="382" y="447"/>
                  </a:lnTo>
                  <a:lnTo>
                    <a:pt x="422" y="474"/>
                  </a:lnTo>
                  <a:lnTo>
                    <a:pt x="514" y="474"/>
                  </a:lnTo>
                  <a:lnTo>
                    <a:pt x="566" y="474"/>
                  </a:lnTo>
                  <a:lnTo>
                    <a:pt x="606" y="460"/>
                  </a:lnTo>
                  <a:lnTo>
                    <a:pt x="632" y="447"/>
                  </a:lnTo>
                  <a:lnTo>
                    <a:pt x="645" y="421"/>
                  </a:lnTo>
                  <a:lnTo>
                    <a:pt x="645" y="408"/>
                  </a:lnTo>
                  <a:lnTo>
                    <a:pt x="645" y="381"/>
                  </a:lnTo>
                  <a:lnTo>
                    <a:pt x="645" y="355"/>
                  </a:lnTo>
                  <a:lnTo>
                    <a:pt x="632" y="342"/>
                  </a:lnTo>
                  <a:lnTo>
                    <a:pt x="632" y="329"/>
                  </a:lnTo>
                  <a:lnTo>
                    <a:pt x="645" y="302"/>
                  </a:lnTo>
                  <a:lnTo>
                    <a:pt x="659" y="289"/>
                  </a:lnTo>
                  <a:lnTo>
                    <a:pt x="685" y="289"/>
                  </a:lnTo>
                  <a:lnTo>
                    <a:pt x="751" y="276"/>
                  </a:lnTo>
                  <a:lnTo>
                    <a:pt x="777" y="289"/>
                  </a:lnTo>
                  <a:lnTo>
                    <a:pt x="803" y="316"/>
                  </a:lnTo>
                  <a:lnTo>
                    <a:pt x="856" y="355"/>
                  </a:lnTo>
                  <a:lnTo>
                    <a:pt x="948" y="381"/>
                  </a:lnTo>
                  <a:lnTo>
                    <a:pt x="1027" y="421"/>
                  </a:lnTo>
                  <a:lnTo>
                    <a:pt x="1054" y="474"/>
                  </a:lnTo>
                  <a:lnTo>
                    <a:pt x="1054" y="526"/>
                  </a:lnTo>
                  <a:lnTo>
                    <a:pt x="1054" y="579"/>
                  </a:lnTo>
                  <a:lnTo>
                    <a:pt x="1080" y="619"/>
                  </a:lnTo>
                  <a:lnTo>
                    <a:pt x="1146" y="645"/>
                  </a:lnTo>
                  <a:lnTo>
                    <a:pt x="1212" y="632"/>
                  </a:lnTo>
                  <a:lnTo>
                    <a:pt x="1264" y="579"/>
                  </a:lnTo>
                  <a:lnTo>
                    <a:pt x="1304" y="487"/>
                  </a:lnTo>
                  <a:lnTo>
                    <a:pt x="1304" y="368"/>
                  </a:lnTo>
                  <a:lnTo>
                    <a:pt x="1251" y="250"/>
                  </a:lnTo>
                  <a:lnTo>
                    <a:pt x="1172" y="118"/>
                  </a:lnTo>
                  <a:lnTo>
                    <a:pt x="10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55"/>
            <p:cNvSpPr>
              <a:spLocks/>
            </p:cNvSpPr>
            <p:nvPr/>
          </p:nvSpPr>
          <p:spPr bwMode="auto">
            <a:xfrm>
              <a:off x="2289" y="2061"/>
              <a:ext cx="111" cy="13"/>
            </a:xfrm>
            <a:custGeom>
              <a:avLst/>
              <a:gdLst>
                <a:gd name="T0" fmla="*/ 592 w 592"/>
                <a:gd name="T1" fmla="*/ 66 h 66"/>
                <a:gd name="T2" fmla="*/ 566 w 592"/>
                <a:gd name="T3" fmla="*/ 66 h 66"/>
                <a:gd name="T4" fmla="*/ 513 w 592"/>
                <a:gd name="T5" fmla="*/ 53 h 66"/>
                <a:gd name="T6" fmla="*/ 434 w 592"/>
                <a:gd name="T7" fmla="*/ 53 h 66"/>
                <a:gd name="T8" fmla="*/ 276 w 592"/>
                <a:gd name="T9" fmla="*/ 26 h 66"/>
                <a:gd name="T10" fmla="*/ 171 w 592"/>
                <a:gd name="T11" fmla="*/ 13 h 66"/>
                <a:gd name="T12" fmla="*/ 118 w 592"/>
                <a:gd name="T13" fmla="*/ 0 h 66"/>
                <a:gd name="T14" fmla="*/ 92 w 592"/>
                <a:gd name="T15" fmla="*/ 0 h 66"/>
                <a:gd name="T16" fmla="*/ 52 w 592"/>
                <a:gd name="T17" fmla="*/ 26 h 66"/>
                <a:gd name="T18" fmla="*/ 0 w 592"/>
                <a:gd name="T19" fmla="*/ 66 h 66"/>
                <a:gd name="T20" fmla="*/ 592 w 592"/>
                <a:gd name="T21" fmla="*/ 66 h 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2"/>
                <a:gd name="T34" fmla="*/ 0 h 66"/>
                <a:gd name="T35" fmla="*/ 592 w 592"/>
                <a:gd name="T36" fmla="*/ 66 h 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2" h="66">
                  <a:moveTo>
                    <a:pt x="592" y="66"/>
                  </a:moveTo>
                  <a:lnTo>
                    <a:pt x="566" y="66"/>
                  </a:lnTo>
                  <a:lnTo>
                    <a:pt x="513" y="53"/>
                  </a:lnTo>
                  <a:lnTo>
                    <a:pt x="434" y="53"/>
                  </a:lnTo>
                  <a:lnTo>
                    <a:pt x="276" y="26"/>
                  </a:lnTo>
                  <a:lnTo>
                    <a:pt x="171" y="13"/>
                  </a:lnTo>
                  <a:lnTo>
                    <a:pt x="118" y="0"/>
                  </a:lnTo>
                  <a:lnTo>
                    <a:pt x="92" y="0"/>
                  </a:lnTo>
                  <a:lnTo>
                    <a:pt x="52" y="26"/>
                  </a:lnTo>
                  <a:lnTo>
                    <a:pt x="0" y="66"/>
                  </a:lnTo>
                  <a:lnTo>
                    <a:pt x="592" y="6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56"/>
            <p:cNvSpPr>
              <a:spLocks noEditPoints="1"/>
            </p:cNvSpPr>
            <p:nvPr/>
          </p:nvSpPr>
          <p:spPr bwMode="auto">
            <a:xfrm>
              <a:off x="2481" y="3300"/>
              <a:ext cx="180" cy="177"/>
            </a:xfrm>
            <a:custGeom>
              <a:avLst/>
              <a:gdLst>
                <a:gd name="T0" fmla="*/ 501 w 962"/>
                <a:gd name="T1" fmla="*/ 750 h 948"/>
                <a:gd name="T2" fmla="*/ 343 w 962"/>
                <a:gd name="T3" fmla="*/ 158 h 948"/>
                <a:gd name="T4" fmla="*/ 329 w 962"/>
                <a:gd name="T5" fmla="*/ 131 h 948"/>
                <a:gd name="T6" fmla="*/ 329 w 962"/>
                <a:gd name="T7" fmla="*/ 105 h 948"/>
                <a:gd name="T8" fmla="*/ 356 w 962"/>
                <a:gd name="T9" fmla="*/ 79 h 948"/>
                <a:gd name="T10" fmla="*/ 382 w 962"/>
                <a:gd name="T11" fmla="*/ 65 h 948"/>
                <a:gd name="T12" fmla="*/ 474 w 962"/>
                <a:gd name="T13" fmla="*/ 65 h 948"/>
                <a:gd name="T14" fmla="*/ 566 w 962"/>
                <a:gd name="T15" fmla="*/ 92 h 948"/>
                <a:gd name="T16" fmla="*/ 632 w 962"/>
                <a:gd name="T17" fmla="*/ 158 h 948"/>
                <a:gd name="T18" fmla="*/ 685 w 962"/>
                <a:gd name="T19" fmla="*/ 250 h 948"/>
                <a:gd name="T20" fmla="*/ 738 w 962"/>
                <a:gd name="T21" fmla="*/ 368 h 948"/>
                <a:gd name="T22" fmla="*/ 764 w 962"/>
                <a:gd name="T23" fmla="*/ 500 h 948"/>
                <a:gd name="T24" fmla="*/ 764 w 962"/>
                <a:gd name="T25" fmla="*/ 605 h 948"/>
                <a:gd name="T26" fmla="*/ 738 w 962"/>
                <a:gd name="T27" fmla="*/ 685 h 948"/>
                <a:gd name="T28" fmla="*/ 711 w 962"/>
                <a:gd name="T29" fmla="*/ 724 h 948"/>
                <a:gd name="T30" fmla="*/ 685 w 962"/>
                <a:gd name="T31" fmla="*/ 764 h 948"/>
                <a:gd name="T32" fmla="*/ 632 w 962"/>
                <a:gd name="T33" fmla="*/ 790 h 948"/>
                <a:gd name="T34" fmla="*/ 580 w 962"/>
                <a:gd name="T35" fmla="*/ 803 h 948"/>
                <a:gd name="T36" fmla="*/ 553 w 962"/>
                <a:gd name="T37" fmla="*/ 816 h 948"/>
                <a:gd name="T38" fmla="*/ 527 w 962"/>
                <a:gd name="T39" fmla="*/ 803 h 948"/>
                <a:gd name="T40" fmla="*/ 514 w 962"/>
                <a:gd name="T41" fmla="*/ 790 h 948"/>
                <a:gd name="T42" fmla="*/ 501 w 962"/>
                <a:gd name="T43" fmla="*/ 750 h 948"/>
                <a:gd name="T44" fmla="*/ 224 w 962"/>
                <a:gd name="T45" fmla="*/ 948 h 948"/>
                <a:gd name="T46" fmla="*/ 619 w 962"/>
                <a:gd name="T47" fmla="*/ 843 h 948"/>
                <a:gd name="T48" fmla="*/ 738 w 962"/>
                <a:gd name="T49" fmla="*/ 790 h 948"/>
                <a:gd name="T50" fmla="*/ 843 w 962"/>
                <a:gd name="T51" fmla="*/ 724 h 948"/>
                <a:gd name="T52" fmla="*/ 909 w 962"/>
                <a:gd name="T53" fmla="*/ 619 h 948"/>
                <a:gd name="T54" fmla="*/ 962 w 962"/>
                <a:gd name="T55" fmla="*/ 474 h 948"/>
                <a:gd name="T56" fmla="*/ 948 w 962"/>
                <a:gd name="T57" fmla="*/ 316 h 948"/>
                <a:gd name="T58" fmla="*/ 869 w 962"/>
                <a:gd name="T59" fmla="*/ 158 h 948"/>
                <a:gd name="T60" fmla="*/ 751 w 962"/>
                <a:gd name="T61" fmla="*/ 52 h 948"/>
                <a:gd name="T62" fmla="*/ 645 w 962"/>
                <a:gd name="T63" fmla="*/ 13 h 948"/>
                <a:gd name="T64" fmla="*/ 527 w 962"/>
                <a:gd name="T65" fmla="*/ 0 h 948"/>
                <a:gd name="T66" fmla="*/ 382 w 962"/>
                <a:gd name="T67" fmla="*/ 26 h 948"/>
                <a:gd name="T68" fmla="*/ 0 w 962"/>
                <a:gd name="T69" fmla="*/ 131 h 948"/>
                <a:gd name="T70" fmla="*/ 13 w 962"/>
                <a:gd name="T71" fmla="*/ 158 h 948"/>
                <a:gd name="T72" fmla="*/ 53 w 962"/>
                <a:gd name="T73" fmla="*/ 158 h 948"/>
                <a:gd name="T74" fmla="*/ 92 w 962"/>
                <a:gd name="T75" fmla="*/ 158 h 948"/>
                <a:gd name="T76" fmla="*/ 105 w 962"/>
                <a:gd name="T77" fmla="*/ 158 h 948"/>
                <a:gd name="T78" fmla="*/ 132 w 962"/>
                <a:gd name="T79" fmla="*/ 184 h 948"/>
                <a:gd name="T80" fmla="*/ 145 w 962"/>
                <a:gd name="T81" fmla="*/ 210 h 948"/>
                <a:gd name="T82" fmla="*/ 303 w 962"/>
                <a:gd name="T83" fmla="*/ 816 h 948"/>
                <a:gd name="T84" fmla="*/ 303 w 962"/>
                <a:gd name="T85" fmla="*/ 843 h 948"/>
                <a:gd name="T86" fmla="*/ 303 w 962"/>
                <a:gd name="T87" fmla="*/ 869 h 948"/>
                <a:gd name="T88" fmla="*/ 290 w 962"/>
                <a:gd name="T89" fmla="*/ 882 h 948"/>
                <a:gd name="T90" fmla="*/ 263 w 962"/>
                <a:gd name="T91" fmla="*/ 908 h 948"/>
                <a:gd name="T92" fmla="*/ 224 w 962"/>
                <a:gd name="T93" fmla="*/ 922 h 948"/>
                <a:gd name="T94" fmla="*/ 224 w 962"/>
                <a:gd name="T95" fmla="*/ 948 h 9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2"/>
                <a:gd name="T145" fmla="*/ 0 h 948"/>
                <a:gd name="T146" fmla="*/ 962 w 962"/>
                <a:gd name="T147" fmla="*/ 948 h 9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2" h="948">
                  <a:moveTo>
                    <a:pt x="501" y="750"/>
                  </a:moveTo>
                  <a:lnTo>
                    <a:pt x="343" y="158"/>
                  </a:lnTo>
                  <a:lnTo>
                    <a:pt x="329" y="131"/>
                  </a:lnTo>
                  <a:lnTo>
                    <a:pt x="329" y="105"/>
                  </a:lnTo>
                  <a:lnTo>
                    <a:pt x="356" y="79"/>
                  </a:lnTo>
                  <a:lnTo>
                    <a:pt x="382" y="65"/>
                  </a:lnTo>
                  <a:lnTo>
                    <a:pt x="474" y="65"/>
                  </a:lnTo>
                  <a:lnTo>
                    <a:pt x="566" y="92"/>
                  </a:lnTo>
                  <a:lnTo>
                    <a:pt x="632" y="158"/>
                  </a:lnTo>
                  <a:lnTo>
                    <a:pt x="685" y="250"/>
                  </a:lnTo>
                  <a:lnTo>
                    <a:pt x="738" y="368"/>
                  </a:lnTo>
                  <a:lnTo>
                    <a:pt x="764" y="500"/>
                  </a:lnTo>
                  <a:lnTo>
                    <a:pt x="764" y="605"/>
                  </a:lnTo>
                  <a:lnTo>
                    <a:pt x="738" y="685"/>
                  </a:lnTo>
                  <a:lnTo>
                    <a:pt x="711" y="724"/>
                  </a:lnTo>
                  <a:lnTo>
                    <a:pt x="685" y="764"/>
                  </a:lnTo>
                  <a:lnTo>
                    <a:pt x="632" y="790"/>
                  </a:lnTo>
                  <a:lnTo>
                    <a:pt x="580" y="803"/>
                  </a:lnTo>
                  <a:lnTo>
                    <a:pt x="553" y="816"/>
                  </a:lnTo>
                  <a:lnTo>
                    <a:pt x="527" y="803"/>
                  </a:lnTo>
                  <a:lnTo>
                    <a:pt x="514" y="790"/>
                  </a:lnTo>
                  <a:lnTo>
                    <a:pt x="501" y="750"/>
                  </a:lnTo>
                  <a:close/>
                  <a:moveTo>
                    <a:pt x="224" y="948"/>
                  </a:moveTo>
                  <a:lnTo>
                    <a:pt x="619" y="843"/>
                  </a:lnTo>
                  <a:lnTo>
                    <a:pt x="738" y="790"/>
                  </a:lnTo>
                  <a:lnTo>
                    <a:pt x="843" y="724"/>
                  </a:lnTo>
                  <a:lnTo>
                    <a:pt x="909" y="619"/>
                  </a:lnTo>
                  <a:lnTo>
                    <a:pt x="962" y="474"/>
                  </a:lnTo>
                  <a:lnTo>
                    <a:pt x="948" y="316"/>
                  </a:lnTo>
                  <a:lnTo>
                    <a:pt x="869" y="158"/>
                  </a:lnTo>
                  <a:lnTo>
                    <a:pt x="751" y="52"/>
                  </a:lnTo>
                  <a:lnTo>
                    <a:pt x="645" y="13"/>
                  </a:lnTo>
                  <a:lnTo>
                    <a:pt x="527" y="0"/>
                  </a:lnTo>
                  <a:lnTo>
                    <a:pt x="382" y="26"/>
                  </a:lnTo>
                  <a:lnTo>
                    <a:pt x="0" y="131"/>
                  </a:lnTo>
                  <a:lnTo>
                    <a:pt x="13" y="158"/>
                  </a:lnTo>
                  <a:lnTo>
                    <a:pt x="53" y="158"/>
                  </a:lnTo>
                  <a:lnTo>
                    <a:pt x="92" y="158"/>
                  </a:lnTo>
                  <a:lnTo>
                    <a:pt x="105" y="158"/>
                  </a:lnTo>
                  <a:lnTo>
                    <a:pt x="132" y="184"/>
                  </a:lnTo>
                  <a:lnTo>
                    <a:pt x="145" y="210"/>
                  </a:lnTo>
                  <a:lnTo>
                    <a:pt x="303" y="816"/>
                  </a:lnTo>
                  <a:lnTo>
                    <a:pt x="303" y="843"/>
                  </a:lnTo>
                  <a:lnTo>
                    <a:pt x="303" y="869"/>
                  </a:lnTo>
                  <a:lnTo>
                    <a:pt x="290" y="882"/>
                  </a:lnTo>
                  <a:lnTo>
                    <a:pt x="263" y="908"/>
                  </a:lnTo>
                  <a:lnTo>
                    <a:pt x="224" y="922"/>
                  </a:lnTo>
                  <a:lnTo>
                    <a:pt x="224" y="94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357"/>
            <p:cNvSpPr>
              <a:spLocks/>
            </p:cNvSpPr>
            <p:nvPr/>
          </p:nvSpPr>
          <p:spPr bwMode="auto">
            <a:xfrm>
              <a:off x="2328" y="3327"/>
              <a:ext cx="163" cy="177"/>
            </a:xfrm>
            <a:custGeom>
              <a:avLst/>
              <a:gdLst>
                <a:gd name="T0" fmla="*/ 119 w 870"/>
                <a:gd name="T1" fmla="*/ 948 h 948"/>
                <a:gd name="T2" fmla="*/ 119 w 870"/>
                <a:gd name="T3" fmla="*/ 908 h 948"/>
                <a:gd name="T4" fmla="*/ 159 w 870"/>
                <a:gd name="T5" fmla="*/ 908 h 948"/>
                <a:gd name="T6" fmla="*/ 185 w 870"/>
                <a:gd name="T7" fmla="*/ 882 h 948"/>
                <a:gd name="T8" fmla="*/ 211 w 870"/>
                <a:gd name="T9" fmla="*/ 869 h 948"/>
                <a:gd name="T10" fmla="*/ 211 w 870"/>
                <a:gd name="T11" fmla="*/ 842 h 948"/>
                <a:gd name="T12" fmla="*/ 211 w 870"/>
                <a:gd name="T13" fmla="*/ 816 h 948"/>
                <a:gd name="T14" fmla="*/ 132 w 870"/>
                <a:gd name="T15" fmla="*/ 197 h 948"/>
                <a:gd name="T16" fmla="*/ 119 w 870"/>
                <a:gd name="T17" fmla="*/ 171 h 948"/>
                <a:gd name="T18" fmla="*/ 106 w 870"/>
                <a:gd name="T19" fmla="*/ 144 h 948"/>
                <a:gd name="T20" fmla="*/ 80 w 870"/>
                <a:gd name="T21" fmla="*/ 131 h 948"/>
                <a:gd name="T22" fmla="*/ 53 w 870"/>
                <a:gd name="T23" fmla="*/ 131 h 948"/>
                <a:gd name="T24" fmla="*/ 0 w 870"/>
                <a:gd name="T25" fmla="*/ 131 h 948"/>
                <a:gd name="T26" fmla="*/ 0 w 870"/>
                <a:gd name="T27" fmla="*/ 105 h 948"/>
                <a:gd name="T28" fmla="*/ 725 w 870"/>
                <a:gd name="T29" fmla="*/ 0 h 948"/>
                <a:gd name="T30" fmla="*/ 751 w 870"/>
                <a:gd name="T31" fmla="*/ 250 h 948"/>
                <a:gd name="T32" fmla="*/ 725 w 870"/>
                <a:gd name="T33" fmla="*/ 250 h 948"/>
                <a:gd name="T34" fmla="*/ 699 w 870"/>
                <a:gd name="T35" fmla="*/ 184 h 948"/>
                <a:gd name="T36" fmla="*/ 659 w 870"/>
                <a:gd name="T37" fmla="*/ 131 h 948"/>
                <a:gd name="T38" fmla="*/ 620 w 870"/>
                <a:gd name="T39" fmla="*/ 105 h 948"/>
                <a:gd name="T40" fmla="*/ 540 w 870"/>
                <a:gd name="T41" fmla="*/ 79 h 948"/>
                <a:gd name="T42" fmla="*/ 409 w 870"/>
                <a:gd name="T43" fmla="*/ 92 h 948"/>
                <a:gd name="T44" fmla="*/ 356 w 870"/>
                <a:gd name="T45" fmla="*/ 92 h 948"/>
                <a:gd name="T46" fmla="*/ 343 w 870"/>
                <a:gd name="T47" fmla="*/ 105 h 948"/>
                <a:gd name="T48" fmla="*/ 330 w 870"/>
                <a:gd name="T49" fmla="*/ 131 h 948"/>
                <a:gd name="T50" fmla="*/ 330 w 870"/>
                <a:gd name="T51" fmla="*/ 158 h 948"/>
                <a:gd name="T52" fmla="*/ 369 w 870"/>
                <a:gd name="T53" fmla="*/ 447 h 948"/>
                <a:gd name="T54" fmla="*/ 435 w 870"/>
                <a:gd name="T55" fmla="*/ 434 h 948"/>
                <a:gd name="T56" fmla="*/ 475 w 870"/>
                <a:gd name="T57" fmla="*/ 421 h 948"/>
                <a:gd name="T58" fmla="*/ 514 w 870"/>
                <a:gd name="T59" fmla="*/ 395 h 948"/>
                <a:gd name="T60" fmla="*/ 527 w 870"/>
                <a:gd name="T61" fmla="*/ 355 h 948"/>
                <a:gd name="T62" fmla="*/ 540 w 870"/>
                <a:gd name="T63" fmla="*/ 302 h 948"/>
                <a:gd name="T64" fmla="*/ 540 w 870"/>
                <a:gd name="T65" fmla="*/ 237 h 948"/>
                <a:gd name="T66" fmla="*/ 580 w 870"/>
                <a:gd name="T67" fmla="*/ 237 h 948"/>
                <a:gd name="T68" fmla="*/ 633 w 870"/>
                <a:gd name="T69" fmla="*/ 645 h 948"/>
                <a:gd name="T70" fmla="*/ 606 w 870"/>
                <a:gd name="T71" fmla="*/ 658 h 948"/>
                <a:gd name="T72" fmla="*/ 580 w 870"/>
                <a:gd name="T73" fmla="*/ 592 h 948"/>
                <a:gd name="T74" fmla="*/ 554 w 870"/>
                <a:gd name="T75" fmla="*/ 540 h 948"/>
                <a:gd name="T76" fmla="*/ 527 w 870"/>
                <a:gd name="T77" fmla="*/ 513 h 948"/>
                <a:gd name="T78" fmla="*/ 488 w 870"/>
                <a:gd name="T79" fmla="*/ 487 h 948"/>
                <a:gd name="T80" fmla="*/ 435 w 870"/>
                <a:gd name="T81" fmla="*/ 487 h 948"/>
                <a:gd name="T82" fmla="*/ 369 w 870"/>
                <a:gd name="T83" fmla="*/ 487 h 948"/>
                <a:gd name="T84" fmla="*/ 422 w 870"/>
                <a:gd name="T85" fmla="*/ 790 h 948"/>
                <a:gd name="T86" fmla="*/ 422 w 870"/>
                <a:gd name="T87" fmla="*/ 829 h 948"/>
                <a:gd name="T88" fmla="*/ 448 w 870"/>
                <a:gd name="T89" fmla="*/ 842 h 948"/>
                <a:gd name="T90" fmla="*/ 461 w 870"/>
                <a:gd name="T91" fmla="*/ 856 h 948"/>
                <a:gd name="T92" fmla="*/ 488 w 870"/>
                <a:gd name="T93" fmla="*/ 856 h 948"/>
                <a:gd name="T94" fmla="*/ 527 w 870"/>
                <a:gd name="T95" fmla="*/ 842 h 948"/>
                <a:gd name="T96" fmla="*/ 606 w 870"/>
                <a:gd name="T97" fmla="*/ 829 h 948"/>
                <a:gd name="T98" fmla="*/ 672 w 870"/>
                <a:gd name="T99" fmla="*/ 803 h 948"/>
                <a:gd name="T100" fmla="*/ 725 w 870"/>
                <a:gd name="T101" fmla="*/ 777 h 948"/>
                <a:gd name="T102" fmla="*/ 764 w 870"/>
                <a:gd name="T103" fmla="*/ 724 h 948"/>
                <a:gd name="T104" fmla="*/ 804 w 870"/>
                <a:gd name="T105" fmla="*/ 658 h 948"/>
                <a:gd name="T106" fmla="*/ 830 w 870"/>
                <a:gd name="T107" fmla="*/ 579 h 948"/>
                <a:gd name="T108" fmla="*/ 870 w 870"/>
                <a:gd name="T109" fmla="*/ 579 h 948"/>
                <a:gd name="T110" fmla="*/ 857 w 870"/>
                <a:gd name="T111" fmla="*/ 842 h 948"/>
                <a:gd name="T112" fmla="*/ 119 w 870"/>
                <a:gd name="T113" fmla="*/ 948 h 9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70"/>
                <a:gd name="T172" fmla="*/ 0 h 948"/>
                <a:gd name="T173" fmla="*/ 870 w 870"/>
                <a:gd name="T174" fmla="*/ 948 h 94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70" h="948">
                  <a:moveTo>
                    <a:pt x="119" y="948"/>
                  </a:moveTo>
                  <a:lnTo>
                    <a:pt x="119" y="908"/>
                  </a:lnTo>
                  <a:lnTo>
                    <a:pt x="159" y="908"/>
                  </a:lnTo>
                  <a:lnTo>
                    <a:pt x="185" y="882"/>
                  </a:lnTo>
                  <a:lnTo>
                    <a:pt x="211" y="869"/>
                  </a:lnTo>
                  <a:lnTo>
                    <a:pt x="211" y="842"/>
                  </a:lnTo>
                  <a:lnTo>
                    <a:pt x="211" y="816"/>
                  </a:lnTo>
                  <a:lnTo>
                    <a:pt x="132" y="197"/>
                  </a:lnTo>
                  <a:lnTo>
                    <a:pt x="119" y="171"/>
                  </a:lnTo>
                  <a:lnTo>
                    <a:pt x="106" y="144"/>
                  </a:lnTo>
                  <a:lnTo>
                    <a:pt x="80" y="131"/>
                  </a:lnTo>
                  <a:lnTo>
                    <a:pt x="53" y="131"/>
                  </a:lnTo>
                  <a:lnTo>
                    <a:pt x="0" y="131"/>
                  </a:lnTo>
                  <a:lnTo>
                    <a:pt x="0" y="105"/>
                  </a:lnTo>
                  <a:lnTo>
                    <a:pt x="725" y="0"/>
                  </a:lnTo>
                  <a:lnTo>
                    <a:pt x="751" y="250"/>
                  </a:lnTo>
                  <a:lnTo>
                    <a:pt x="725" y="250"/>
                  </a:lnTo>
                  <a:lnTo>
                    <a:pt x="699" y="184"/>
                  </a:lnTo>
                  <a:lnTo>
                    <a:pt x="659" y="131"/>
                  </a:lnTo>
                  <a:lnTo>
                    <a:pt x="620" y="105"/>
                  </a:lnTo>
                  <a:lnTo>
                    <a:pt x="540" y="79"/>
                  </a:lnTo>
                  <a:lnTo>
                    <a:pt x="409" y="92"/>
                  </a:lnTo>
                  <a:lnTo>
                    <a:pt x="356" y="92"/>
                  </a:lnTo>
                  <a:lnTo>
                    <a:pt x="343" y="105"/>
                  </a:lnTo>
                  <a:lnTo>
                    <a:pt x="330" y="131"/>
                  </a:lnTo>
                  <a:lnTo>
                    <a:pt x="330" y="158"/>
                  </a:lnTo>
                  <a:lnTo>
                    <a:pt x="369" y="447"/>
                  </a:lnTo>
                  <a:lnTo>
                    <a:pt x="435" y="434"/>
                  </a:lnTo>
                  <a:lnTo>
                    <a:pt x="475" y="421"/>
                  </a:lnTo>
                  <a:lnTo>
                    <a:pt x="514" y="395"/>
                  </a:lnTo>
                  <a:lnTo>
                    <a:pt x="527" y="355"/>
                  </a:lnTo>
                  <a:lnTo>
                    <a:pt x="540" y="302"/>
                  </a:lnTo>
                  <a:lnTo>
                    <a:pt x="540" y="237"/>
                  </a:lnTo>
                  <a:lnTo>
                    <a:pt x="580" y="237"/>
                  </a:lnTo>
                  <a:lnTo>
                    <a:pt x="633" y="645"/>
                  </a:lnTo>
                  <a:lnTo>
                    <a:pt x="606" y="658"/>
                  </a:lnTo>
                  <a:lnTo>
                    <a:pt x="580" y="592"/>
                  </a:lnTo>
                  <a:lnTo>
                    <a:pt x="554" y="540"/>
                  </a:lnTo>
                  <a:lnTo>
                    <a:pt x="527" y="513"/>
                  </a:lnTo>
                  <a:lnTo>
                    <a:pt x="488" y="487"/>
                  </a:lnTo>
                  <a:lnTo>
                    <a:pt x="435" y="487"/>
                  </a:lnTo>
                  <a:lnTo>
                    <a:pt x="369" y="487"/>
                  </a:lnTo>
                  <a:lnTo>
                    <a:pt x="422" y="790"/>
                  </a:lnTo>
                  <a:lnTo>
                    <a:pt x="422" y="829"/>
                  </a:lnTo>
                  <a:lnTo>
                    <a:pt x="448" y="842"/>
                  </a:lnTo>
                  <a:lnTo>
                    <a:pt x="461" y="856"/>
                  </a:lnTo>
                  <a:lnTo>
                    <a:pt x="488" y="856"/>
                  </a:lnTo>
                  <a:lnTo>
                    <a:pt x="527" y="842"/>
                  </a:lnTo>
                  <a:lnTo>
                    <a:pt x="606" y="829"/>
                  </a:lnTo>
                  <a:lnTo>
                    <a:pt x="672" y="803"/>
                  </a:lnTo>
                  <a:lnTo>
                    <a:pt x="725" y="777"/>
                  </a:lnTo>
                  <a:lnTo>
                    <a:pt x="764" y="724"/>
                  </a:lnTo>
                  <a:lnTo>
                    <a:pt x="804" y="658"/>
                  </a:lnTo>
                  <a:lnTo>
                    <a:pt x="830" y="579"/>
                  </a:lnTo>
                  <a:lnTo>
                    <a:pt x="870" y="579"/>
                  </a:lnTo>
                  <a:lnTo>
                    <a:pt x="857" y="842"/>
                  </a:lnTo>
                  <a:lnTo>
                    <a:pt x="119" y="94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358"/>
            <p:cNvSpPr>
              <a:spLocks/>
            </p:cNvSpPr>
            <p:nvPr/>
          </p:nvSpPr>
          <p:spPr bwMode="auto">
            <a:xfrm>
              <a:off x="2178" y="3344"/>
              <a:ext cx="143" cy="165"/>
            </a:xfrm>
            <a:custGeom>
              <a:avLst/>
              <a:gdLst>
                <a:gd name="T0" fmla="*/ 0 w 764"/>
                <a:gd name="T1" fmla="*/ 856 h 882"/>
                <a:gd name="T2" fmla="*/ 461 w 764"/>
                <a:gd name="T3" fmla="*/ 52 h 882"/>
                <a:gd name="T4" fmla="*/ 395 w 764"/>
                <a:gd name="T5" fmla="*/ 52 h 882"/>
                <a:gd name="T6" fmla="*/ 343 w 764"/>
                <a:gd name="T7" fmla="*/ 66 h 882"/>
                <a:gd name="T8" fmla="*/ 303 w 764"/>
                <a:gd name="T9" fmla="*/ 66 h 882"/>
                <a:gd name="T10" fmla="*/ 290 w 764"/>
                <a:gd name="T11" fmla="*/ 66 h 882"/>
                <a:gd name="T12" fmla="*/ 263 w 764"/>
                <a:gd name="T13" fmla="*/ 66 h 882"/>
                <a:gd name="T14" fmla="*/ 237 w 764"/>
                <a:gd name="T15" fmla="*/ 79 h 882"/>
                <a:gd name="T16" fmla="*/ 184 w 764"/>
                <a:gd name="T17" fmla="*/ 92 h 882"/>
                <a:gd name="T18" fmla="*/ 145 w 764"/>
                <a:gd name="T19" fmla="*/ 118 h 882"/>
                <a:gd name="T20" fmla="*/ 119 w 764"/>
                <a:gd name="T21" fmla="*/ 158 h 882"/>
                <a:gd name="T22" fmla="*/ 92 w 764"/>
                <a:gd name="T23" fmla="*/ 184 h 882"/>
                <a:gd name="T24" fmla="*/ 79 w 764"/>
                <a:gd name="T25" fmla="*/ 224 h 882"/>
                <a:gd name="T26" fmla="*/ 53 w 764"/>
                <a:gd name="T27" fmla="*/ 289 h 882"/>
                <a:gd name="T28" fmla="*/ 13 w 764"/>
                <a:gd name="T29" fmla="*/ 289 h 882"/>
                <a:gd name="T30" fmla="*/ 40 w 764"/>
                <a:gd name="T31" fmla="*/ 26 h 882"/>
                <a:gd name="T32" fmla="*/ 711 w 764"/>
                <a:gd name="T33" fmla="*/ 0 h 882"/>
                <a:gd name="T34" fmla="*/ 711 w 764"/>
                <a:gd name="T35" fmla="*/ 26 h 882"/>
                <a:gd name="T36" fmla="*/ 250 w 764"/>
                <a:gd name="T37" fmla="*/ 829 h 882"/>
                <a:gd name="T38" fmla="*/ 461 w 764"/>
                <a:gd name="T39" fmla="*/ 803 h 882"/>
                <a:gd name="T40" fmla="*/ 593 w 764"/>
                <a:gd name="T41" fmla="*/ 777 h 882"/>
                <a:gd name="T42" fmla="*/ 672 w 764"/>
                <a:gd name="T43" fmla="*/ 698 h 882"/>
                <a:gd name="T44" fmla="*/ 724 w 764"/>
                <a:gd name="T45" fmla="*/ 553 h 882"/>
                <a:gd name="T46" fmla="*/ 764 w 764"/>
                <a:gd name="T47" fmla="*/ 553 h 882"/>
                <a:gd name="T48" fmla="*/ 738 w 764"/>
                <a:gd name="T49" fmla="*/ 856 h 882"/>
                <a:gd name="T50" fmla="*/ 0 w 764"/>
                <a:gd name="T51" fmla="*/ 882 h 882"/>
                <a:gd name="T52" fmla="*/ 0 w 764"/>
                <a:gd name="T53" fmla="*/ 856 h 8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64"/>
                <a:gd name="T82" fmla="*/ 0 h 882"/>
                <a:gd name="T83" fmla="*/ 764 w 764"/>
                <a:gd name="T84" fmla="*/ 882 h 8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64" h="882">
                  <a:moveTo>
                    <a:pt x="0" y="856"/>
                  </a:moveTo>
                  <a:lnTo>
                    <a:pt x="461" y="52"/>
                  </a:lnTo>
                  <a:lnTo>
                    <a:pt x="395" y="52"/>
                  </a:lnTo>
                  <a:lnTo>
                    <a:pt x="343" y="66"/>
                  </a:lnTo>
                  <a:lnTo>
                    <a:pt x="303" y="66"/>
                  </a:lnTo>
                  <a:lnTo>
                    <a:pt x="290" y="66"/>
                  </a:lnTo>
                  <a:lnTo>
                    <a:pt x="263" y="66"/>
                  </a:lnTo>
                  <a:lnTo>
                    <a:pt x="237" y="79"/>
                  </a:lnTo>
                  <a:lnTo>
                    <a:pt x="184" y="92"/>
                  </a:lnTo>
                  <a:lnTo>
                    <a:pt x="145" y="118"/>
                  </a:lnTo>
                  <a:lnTo>
                    <a:pt x="119" y="158"/>
                  </a:lnTo>
                  <a:lnTo>
                    <a:pt x="92" y="184"/>
                  </a:lnTo>
                  <a:lnTo>
                    <a:pt x="79" y="224"/>
                  </a:lnTo>
                  <a:lnTo>
                    <a:pt x="53" y="289"/>
                  </a:lnTo>
                  <a:lnTo>
                    <a:pt x="13" y="289"/>
                  </a:lnTo>
                  <a:lnTo>
                    <a:pt x="40" y="26"/>
                  </a:lnTo>
                  <a:lnTo>
                    <a:pt x="711" y="0"/>
                  </a:lnTo>
                  <a:lnTo>
                    <a:pt x="711" y="26"/>
                  </a:lnTo>
                  <a:lnTo>
                    <a:pt x="250" y="829"/>
                  </a:lnTo>
                  <a:lnTo>
                    <a:pt x="461" y="803"/>
                  </a:lnTo>
                  <a:lnTo>
                    <a:pt x="593" y="777"/>
                  </a:lnTo>
                  <a:lnTo>
                    <a:pt x="672" y="698"/>
                  </a:lnTo>
                  <a:lnTo>
                    <a:pt x="724" y="553"/>
                  </a:lnTo>
                  <a:lnTo>
                    <a:pt x="764" y="553"/>
                  </a:lnTo>
                  <a:lnTo>
                    <a:pt x="738" y="856"/>
                  </a:lnTo>
                  <a:lnTo>
                    <a:pt x="0" y="882"/>
                  </a:lnTo>
                  <a:lnTo>
                    <a:pt x="0" y="85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359"/>
            <p:cNvSpPr>
              <a:spLocks/>
            </p:cNvSpPr>
            <p:nvPr/>
          </p:nvSpPr>
          <p:spPr bwMode="auto">
            <a:xfrm>
              <a:off x="2072" y="3339"/>
              <a:ext cx="101" cy="165"/>
            </a:xfrm>
            <a:custGeom>
              <a:avLst/>
              <a:gdLst>
                <a:gd name="T0" fmla="*/ 13 w 540"/>
                <a:gd name="T1" fmla="*/ 817 h 883"/>
                <a:gd name="T2" fmla="*/ 52 w 540"/>
                <a:gd name="T3" fmla="*/ 817 h 883"/>
                <a:gd name="T4" fmla="*/ 92 w 540"/>
                <a:gd name="T5" fmla="*/ 804 h 883"/>
                <a:gd name="T6" fmla="*/ 105 w 540"/>
                <a:gd name="T7" fmla="*/ 791 h 883"/>
                <a:gd name="T8" fmla="*/ 131 w 540"/>
                <a:gd name="T9" fmla="*/ 764 h 883"/>
                <a:gd name="T10" fmla="*/ 131 w 540"/>
                <a:gd name="T11" fmla="*/ 738 h 883"/>
                <a:gd name="T12" fmla="*/ 197 w 540"/>
                <a:gd name="T13" fmla="*/ 132 h 883"/>
                <a:gd name="T14" fmla="*/ 197 w 540"/>
                <a:gd name="T15" fmla="*/ 93 h 883"/>
                <a:gd name="T16" fmla="*/ 184 w 540"/>
                <a:gd name="T17" fmla="*/ 66 h 883"/>
                <a:gd name="T18" fmla="*/ 171 w 540"/>
                <a:gd name="T19" fmla="*/ 53 h 883"/>
                <a:gd name="T20" fmla="*/ 145 w 540"/>
                <a:gd name="T21" fmla="*/ 40 h 883"/>
                <a:gd name="T22" fmla="*/ 92 w 540"/>
                <a:gd name="T23" fmla="*/ 27 h 883"/>
                <a:gd name="T24" fmla="*/ 92 w 540"/>
                <a:gd name="T25" fmla="*/ 0 h 883"/>
                <a:gd name="T26" fmla="*/ 540 w 540"/>
                <a:gd name="T27" fmla="*/ 40 h 883"/>
                <a:gd name="T28" fmla="*/ 527 w 540"/>
                <a:gd name="T29" fmla="*/ 66 h 883"/>
                <a:gd name="T30" fmla="*/ 487 w 540"/>
                <a:gd name="T31" fmla="*/ 66 h 883"/>
                <a:gd name="T32" fmla="*/ 448 w 540"/>
                <a:gd name="T33" fmla="*/ 79 h 883"/>
                <a:gd name="T34" fmla="*/ 421 w 540"/>
                <a:gd name="T35" fmla="*/ 93 h 883"/>
                <a:gd name="T36" fmla="*/ 408 w 540"/>
                <a:gd name="T37" fmla="*/ 119 h 883"/>
                <a:gd name="T38" fmla="*/ 408 w 540"/>
                <a:gd name="T39" fmla="*/ 145 h 883"/>
                <a:gd name="T40" fmla="*/ 342 w 540"/>
                <a:gd name="T41" fmla="*/ 751 h 883"/>
                <a:gd name="T42" fmla="*/ 342 w 540"/>
                <a:gd name="T43" fmla="*/ 791 h 883"/>
                <a:gd name="T44" fmla="*/ 342 w 540"/>
                <a:gd name="T45" fmla="*/ 817 h 883"/>
                <a:gd name="T46" fmla="*/ 355 w 540"/>
                <a:gd name="T47" fmla="*/ 830 h 883"/>
                <a:gd name="T48" fmla="*/ 395 w 540"/>
                <a:gd name="T49" fmla="*/ 843 h 883"/>
                <a:gd name="T50" fmla="*/ 448 w 540"/>
                <a:gd name="T51" fmla="*/ 856 h 883"/>
                <a:gd name="T52" fmla="*/ 448 w 540"/>
                <a:gd name="T53" fmla="*/ 883 h 883"/>
                <a:gd name="T54" fmla="*/ 0 w 540"/>
                <a:gd name="T55" fmla="*/ 843 h 883"/>
                <a:gd name="T56" fmla="*/ 13 w 540"/>
                <a:gd name="T57" fmla="*/ 817 h 88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40"/>
                <a:gd name="T88" fmla="*/ 0 h 883"/>
                <a:gd name="T89" fmla="*/ 540 w 540"/>
                <a:gd name="T90" fmla="*/ 883 h 88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40" h="883">
                  <a:moveTo>
                    <a:pt x="13" y="817"/>
                  </a:moveTo>
                  <a:lnTo>
                    <a:pt x="52" y="817"/>
                  </a:lnTo>
                  <a:lnTo>
                    <a:pt x="92" y="804"/>
                  </a:lnTo>
                  <a:lnTo>
                    <a:pt x="105" y="791"/>
                  </a:lnTo>
                  <a:lnTo>
                    <a:pt x="131" y="764"/>
                  </a:lnTo>
                  <a:lnTo>
                    <a:pt x="131" y="738"/>
                  </a:lnTo>
                  <a:lnTo>
                    <a:pt x="197" y="132"/>
                  </a:lnTo>
                  <a:lnTo>
                    <a:pt x="197" y="93"/>
                  </a:lnTo>
                  <a:lnTo>
                    <a:pt x="184" y="66"/>
                  </a:lnTo>
                  <a:lnTo>
                    <a:pt x="171" y="53"/>
                  </a:lnTo>
                  <a:lnTo>
                    <a:pt x="145" y="40"/>
                  </a:lnTo>
                  <a:lnTo>
                    <a:pt x="92" y="27"/>
                  </a:lnTo>
                  <a:lnTo>
                    <a:pt x="92" y="0"/>
                  </a:lnTo>
                  <a:lnTo>
                    <a:pt x="540" y="40"/>
                  </a:lnTo>
                  <a:lnTo>
                    <a:pt x="527" y="66"/>
                  </a:lnTo>
                  <a:lnTo>
                    <a:pt x="487" y="66"/>
                  </a:lnTo>
                  <a:lnTo>
                    <a:pt x="448" y="79"/>
                  </a:lnTo>
                  <a:lnTo>
                    <a:pt x="421" y="93"/>
                  </a:lnTo>
                  <a:lnTo>
                    <a:pt x="408" y="119"/>
                  </a:lnTo>
                  <a:lnTo>
                    <a:pt x="408" y="145"/>
                  </a:lnTo>
                  <a:lnTo>
                    <a:pt x="342" y="751"/>
                  </a:lnTo>
                  <a:lnTo>
                    <a:pt x="342" y="791"/>
                  </a:lnTo>
                  <a:lnTo>
                    <a:pt x="342" y="817"/>
                  </a:lnTo>
                  <a:lnTo>
                    <a:pt x="355" y="830"/>
                  </a:lnTo>
                  <a:lnTo>
                    <a:pt x="395" y="843"/>
                  </a:lnTo>
                  <a:lnTo>
                    <a:pt x="448" y="856"/>
                  </a:lnTo>
                  <a:lnTo>
                    <a:pt x="448" y="883"/>
                  </a:lnTo>
                  <a:lnTo>
                    <a:pt x="0" y="843"/>
                  </a:lnTo>
                  <a:lnTo>
                    <a:pt x="13" y="81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360"/>
            <p:cNvSpPr>
              <a:spLocks/>
            </p:cNvSpPr>
            <p:nvPr/>
          </p:nvSpPr>
          <p:spPr bwMode="auto">
            <a:xfrm>
              <a:off x="1892" y="3312"/>
              <a:ext cx="185" cy="185"/>
            </a:xfrm>
            <a:custGeom>
              <a:avLst/>
              <a:gdLst>
                <a:gd name="T0" fmla="*/ 0 w 988"/>
                <a:gd name="T1" fmla="*/ 817 h 988"/>
                <a:gd name="T2" fmla="*/ 40 w 988"/>
                <a:gd name="T3" fmla="*/ 817 h 988"/>
                <a:gd name="T4" fmla="*/ 79 w 988"/>
                <a:gd name="T5" fmla="*/ 817 h 988"/>
                <a:gd name="T6" fmla="*/ 92 w 988"/>
                <a:gd name="T7" fmla="*/ 804 h 988"/>
                <a:gd name="T8" fmla="*/ 119 w 988"/>
                <a:gd name="T9" fmla="*/ 778 h 988"/>
                <a:gd name="T10" fmla="*/ 132 w 988"/>
                <a:gd name="T11" fmla="*/ 738 h 988"/>
                <a:gd name="T12" fmla="*/ 224 w 988"/>
                <a:gd name="T13" fmla="*/ 145 h 988"/>
                <a:gd name="T14" fmla="*/ 198 w 988"/>
                <a:gd name="T15" fmla="*/ 93 h 988"/>
                <a:gd name="T16" fmla="*/ 171 w 988"/>
                <a:gd name="T17" fmla="*/ 66 h 988"/>
                <a:gd name="T18" fmla="*/ 171 w 988"/>
                <a:gd name="T19" fmla="*/ 53 h 988"/>
                <a:gd name="T20" fmla="*/ 145 w 988"/>
                <a:gd name="T21" fmla="*/ 40 h 988"/>
                <a:gd name="T22" fmla="*/ 132 w 988"/>
                <a:gd name="T23" fmla="*/ 27 h 988"/>
                <a:gd name="T24" fmla="*/ 132 w 988"/>
                <a:gd name="T25" fmla="*/ 0 h 988"/>
                <a:gd name="T26" fmla="*/ 395 w 988"/>
                <a:gd name="T27" fmla="*/ 40 h 988"/>
                <a:gd name="T28" fmla="*/ 738 w 988"/>
                <a:gd name="T29" fmla="*/ 633 h 988"/>
                <a:gd name="T30" fmla="*/ 751 w 988"/>
                <a:gd name="T31" fmla="*/ 633 h 988"/>
                <a:gd name="T32" fmla="*/ 804 w 988"/>
                <a:gd name="T33" fmla="*/ 277 h 988"/>
                <a:gd name="T34" fmla="*/ 817 w 988"/>
                <a:gd name="T35" fmla="*/ 238 h 988"/>
                <a:gd name="T36" fmla="*/ 817 w 988"/>
                <a:gd name="T37" fmla="*/ 198 h 988"/>
                <a:gd name="T38" fmla="*/ 804 w 988"/>
                <a:gd name="T39" fmla="*/ 172 h 988"/>
                <a:gd name="T40" fmla="*/ 777 w 988"/>
                <a:gd name="T41" fmla="*/ 159 h 988"/>
                <a:gd name="T42" fmla="*/ 751 w 988"/>
                <a:gd name="T43" fmla="*/ 145 h 988"/>
                <a:gd name="T44" fmla="*/ 711 w 988"/>
                <a:gd name="T45" fmla="*/ 132 h 988"/>
                <a:gd name="T46" fmla="*/ 725 w 988"/>
                <a:gd name="T47" fmla="*/ 93 h 988"/>
                <a:gd name="T48" fmla="*/ 988 w 988"/>
                <a:gd name="T49" fmla="*/ 145 h 988"/>
                <a:gd name="T50" fmla="*/ 988 w 988"/>
                <a:gd name="T51" fmla="*/ 172 h 988"/>
                <a:gd name="T52" fmla="*/ 935 w 988"/>
                <a:gd name="T53" fmla="*/ 172 h 988"/>
                <a:gd name="T54" fmla="*/ 896 w 988"/>
                <a:gd name="T55" fmla="*/ 185 h 988"/>
                <a:gd name="T56" fmla="*/ 883 w 988"/>
                <a:gd name="T57" fmla="*/ 198 h 988"/>
                <a:gd name="T58" fmla="*/ 883 w 988"/>
                <a:gd name="T59" fmla="*/ 224 h 988"/>
                <a:gd name="T60" fmla="*/ 870 w 988"/>
                <a:gd name="T61" fmla="*/ 251 h 988"/>
                <a:gd name="T62" fmla="*/ 751 w 988"/>
                <a:gd name="T63" fmla="*/ 988 h 988"/>
                <a:gd name="T64" fmla="*/ 711 w 988"/>
                <a:gd name="T65" fmla="*/ 988 h 988"/>
                <a:gd name="T66" fmla="*/ 277 w 988"/>
                <a:gd name="T67" fmla="*/ 224 h 988"/>
                <a:gd name="T68" fmla="*/ 264 w 988"/>
                <a:gd name="T69" fmla="*/ 224 h 988"/>
                <a:gd name="T70" fmla="*/ 185 w 988"/>
                <a:gd name="T71" fmla="*/ 712 h 988"/>
                <a:gd name="T72" fmla="*/ 185 w 988"/>
                <a:gd name="T73" fmla="*/ 751 h 988"/>
                <a:gd name="T74" fmla="*/ 185 w 988"/>
                <a:gd name="T75" fmla="*/ 778 h 988"/>
                <a:gd name="T76" fmla="*/ 185 w 988"/>
                <a:gd name="T77" fmla="*/ 804 h 988"/>
                <a:gd name="T78" fmla="*/ 211 w 988"/>
                <a:gd name="T79" fmla="*/ 830 h 988"/>
                <a:gd name="T80" fmla="*/ 237 w 988"/>
                <a:gd name="T81" fmla="*/ 843 h 988"/>
                <a:gd name="T82" fmla="*/ 290 w 988"/>
                <a:gd name="T83" fmla="*/ 857 h 988"/>
                <a:gd name="T84" fmla="*/ 277 w 988"/>
                <a:gd name="T85" fmla="*/ 896 h 988"/>
                <a:gd name="T86" fmla="*/ 0 w 988"/>
                <a:gd name="T87" fmla="*/ 843 h 988"/>
                <a:gd name="T88" fmla="*/ 0 w 988"/>
                <a:gd name="T89" fmla="*/ 817 h 9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8"/>
                <a:gd name="T136" fmla="*/ 0 h 988"/>
                <a:gd name="T137" fmla="*/ 988 w 988"/>
                <a:gd name="T138" fmla="*/ 988 h 9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8" h="988">
                  <a:moveTo>
                    <a:pt x="0" y="817"/>
                  </a:moveTo>
                  <a:lnTo>
                    <a:pt x="40" y="817"/>
                  </a:lnTo>
                  <a:lnTo>
                    <a:pt x="79" y="817"/>
                  </a:lnTo>
                  <a:lnTo>
                    <a:pt x="92" y="804"/>
                  </a:lnTo>
                  <a:lnTo>
                    <a:pt x="119" y="778"/>
                  </a:lnTo>
                  <a:lnTo>
                    <a:pt x="132" y="738"/>
                  </a:lnTo>
                  <a:lnTo>
                    <a:pt x="224" y="145"/>
                  </a:lnTo>
                  <a:lnTo>
                    <a:pt x="198" y="93"/>
                  </a:lnTo>
                  <a:lnTo>
                    <a:pt x="171" y="66"/>
                  </a:lnTo>
                  <a:lnTo>
                    <a:pt x="171" y="53"/>
                  </a:lnTo>
                  <a:lnTo>
                    <a:pt x="145" y="40"/>
                  </a:lnTo>
                  <a:lnTo>
                    <a:pt x="132" y="27"/>
                  </a:lnTo>
                  <a:lnTo>
                    <a:pt x="132" y="0"/>
                  </a:lnTo>
                  <a:lnTo>
                    <a:pt x="395" y="40"/>
                  </a:lnTo>
                  <a:lnTo>
                    <a:pt x="738" y="633"/>
                  </a:lnTo>
                  <a:lnTo>
                    <a:pt x="751" y="633"/>
                  </a:lnTo>
                  <a:lnTo>
                    <a:pt x="804" y="277"/>
                  </a:lnTo>
                  <a:lnTo>
                    <a:pt x="817" y="238"/>
                  </a:lnTo>
                  <a:lnTo>
                    <a:pt x="817" y="198"/>
                  </a:lnTo>
                  <a:lnTo>
                    <a:pt x="804" y="172"/>
                  </a:lnTo>
                  <a:lnTo>
                    <a:pt x="777" y="159"/>
                  </a:lnTo>
                  <a:lnTo>
                    <a:pt x="751" y="145"/>
                  </a:lnTo>
                  <a:lnTo>
                    <a:pt x="711" y="132"/>
                  </a:lnTo>
                  <a:lnTo>
                    <a:pt x="725" y="93"/>
                  </a:lnTo>
                  <a:lnTo>
                    <a:pt x="988" y="145"/>
                  </a:lnTo>
                  <a:lnTo>
                    <a:pt x="988" y="172"/>
                  </a:lnTo>
                  <a:lnTo>
                    <a:pt x="935" y="172"/>
                  </a:lnTo>
                  <a:lnTo>
                    <a:pt x="896" y="185"/>
                  </a:lnTo>
                  <a:lnTo>
                    <a:pt x="883" y="198"/>
                  </a:lnTo>
                  <a:lnTo>
                    <a:pt x="883" y="224"/>
                  </a:lnTo>
                  <a:lnTo>
                    <a:pt x="870" y="251"/>
                  </a:lnTo>
                  <a:lnTo>
                    <a:pt x="751" y="988"/>
                  </a:lnTo>
                  <a:lnTo>
                    <a:pt x="711" y="988"/>
                  </a:lnTo>
                  <a:lnTo>
                    <a:pt x="277" y="224"/>
                  </a:lnTo>
                  <a:lnTo>
                    <a:pt x="264" y="224"/>
                  </a:lnTo>
                  <a:lnTo>
                    <a:pt x="185" y="712"/>
                  </a:lnTo>
                  <a:lnTo>
                    <a:pt x="185" y="751"/>
                  </a:lnTo>
                  <a:lnTo>
                    <a:pt x="185" y="778"/>
                  </a:lnTo>
                  <a:lnTo>
                    <a:pt x="185" y="804"/>
                  </a:lnTo>
                  <a:lnTo>
                    <a:pt x="211" y="830"/>
                  </a:lnTo>
                  <a:lnTo>
                    <a:pt x="237" y="843"/>
                  </a:lnTo>
                  <a:lnTo>
                    <a:pt x="290" y="857"/>
                  </a:lnTo>
                  <a:lnTo>
                    <a:pt x="277" y="896"/>
                  </a:lnTo>
                  <a:lnTo>
                    <a:pt x="0" y="843"/>
                  </a:lnTo>
                  <a:lnTo>
                    <a:pt x="0" y="81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361"/>
            <p:cNvSpPr>
              <a:spLocks noEditPoints="1"/>
            </p:cNvSpPr>
            <p:nvPr/>
          </p:nvSpPr>
          <p:spPr bwMode="auto">
            <a:xfrm>
              <a:off x="1719" y="3282"/>
              <a:ext cx="155" cy="180"/>
            </a:xfrm>
            <a:custGeom>
              <a:avLst/>
              <a:gdLst>
                <a:gd name="T0" fmla="*/ 303 w 830"/>
                <a:gd name="T1" fmla="*/ 488 h 962"/>
                <a:gd name="T2" fmla="*/ 501 w 830"/>
                <a:gd name="T3" fmla="*/ 238 h 962"/>
                <a:gd name="T4" fmla="*/ 501 w 830"/>
                <a:gd name="T5" fmla="*/ 251 h 962"/>
                <a:gd name="T6" fmla="*/ 527 w 830"/>
                <a:gd name="T7" fmla="*/ 567 h 962"/>
                <a:gd name="T8" fmla="*/ 303 w 830"/>
                <a:gd name="T9" fmla="*/ 488 h 962"/>
                <a:gd name="T10" fmla="*/ 0 w 830"/>
                <a:gd name="T11" fmla="*/ 712 h 962"/>
                <a:gd name="T12" fmla="*/ 237 w 830"/>
                <a:gd name="T13" fmla="*/ 778 h 962"/>
                <a:gd name="T14" fmla="*/ 251 w 830"/>
                <a:gd name="T15" fmla="*/ 751 h 962"/>
                <a:gd name="T16" fmla="*/ 211 w 830"/>
                <a:gd name="T17" fmla="*/ 738 h 962"/>
                <a:gd name="T18" fmla="*/ 185 w 830"/>
                <a:gd name="T19" fmla="*/ 725 h 962"/>
                <a:gd name="T20" fmla="*/ 172 w 830"/>
                <a:gd name="T21" fmla="*/ 698 h 962"/>
                <a:gd name="T22" fmla="*/ 172 w 830"/>
                <a:gd name="T23" fmla="*/ 685 h 962"/>
                <a:gd name="T24" fmla="*/ 185 w 830"/>
                <a:gd name="T25" fmla="*/ 659 h 962"/>
                <a:gd name="T26" fmla="*/ 198 w 830"/>
                <a:gd name="T27" fmla="*/ 619 h 962"/>
                <a:gd name="T28" fmla="*/ 211 w 830"/>
                <a:gd name="T29" fmla="*/ 593 h 962"/>
                <a:gd name="T30" fmla="*/ 237 w 830"/>
                <a:gd name="T31" fmla="*/ 567 h 962"/>
                <a:gd name="T32" fmla="*/ 264 w 830"/>
                <a:gd name="T33" fmla="*/ 527 h 962"/>
                <a:gd name="T34" fmla="*/ 540 w 830"/>
                <a:gd name="T35" fmla="*/ 619 h 962"/>
                <a:gd name="T36" fmla="*/ 540 w 830"/>
                <a:gd name="T37" fmla="*/ 698 h 962"/>
                <a:gd name="T38" fmla="*/ 553 w 830"/>
                <a:gd name="T39" fmla="*/ 725 h 962"/>
                <a:gd name="T40" fmla="*/ 553 w 830"/>
                <a:gd name="T41" fmla="*/ 738 h 962"/>
                <a:gd name="T42" fmla="*/ 553 w 830"/>
                <a:gd name="T43" fmla="*/ 778 h 962"/>
                <a:gd name="T44" fmla="*/ 540 w 830"/>
                <a:gd name="T45" fmla="*/ 791 h 962"/>
                <a:gd name="T46" fmla="*/ 527 w 830"/>
                <a:gd name="T47" fmla="*/ 817 h 962"/>
                <a:gd name="T48" fmla="*/ 514 w 830"/>
                <a:gd name="T49" fmla="*/ 830 h 962"/>
                <a:gd name="T50" fmla="*/ 501 w 830"/>
                <a:gd name="T51" fmla="*/ 817 h 962"/>
                <a:gd name="T52" fmla="*/ 474 w 830"/>
                <a:gd name="T53" fmla="*/ 817 h 962"/>
                <a:gd name="T54" fmla="*/ 435 w 830"/>
                <a:gd name="T55" fmla="*/ 804 h 962"/>
                <a:gd name="T56" fmla="*/ 422 w 830"/>
                <a:gd name="T57" fmla="*/ 843 h 962"/>
                <a:gd name="T58" fmla="*/ 817 w 830"/>
                <a:gd name="T59" fmla="*/ 962 h 962"/>
                <a:gd name="T60" fmla="*/ 830 w 830"/>
                <a:gd name="T61" fmla="*/ 936 h 962"/>
                <a:gd name="T62" fmla="*/ 804 w 830"/>
                <a:gd name="T63" fmla="*/ 922 h 962"/>
                <a:gd name="T64" fmla="*/ 777 w 830"/>
                <a:gd name="T65" fmla="*/ 909 h 962"/>
                <a:gd name="T66" fmla="*/ 764 w 830"/>
                <a:gd name="T67" fmla="*/ 883 h 962"/>
                <a:gd name="T68" fmla="*/ 764 w 830"/>
                <a:gd name="T69" fmla="*/ 843 h 962"/>
                <a:gd name="T70" fmla="*/ 751 w 830"/>
                <a:gd name="T71" fmla="*/ 791 h 962"/>
                <a:gd name="T72" fmla="*/ 738 w 830"/>
                <a:gd name="T73" fmla="*/ 725 h 962"/>
                <a:gd name="T74" fmla="*/ 672 w 830"/>
                <a:gd name="T75" fmla="*/ 0 h 962"/>
                <a:gd name="T76" fmla="*/ 633 w 830"/>
                <a:gd name="T77" fmla="*/ 0 h 962"/>
                <a:gd name="T78" fmla="*/ 172 w 830"/>
                <a:gd name="T79" fmla="*/ 580 h 962"/>
                <a:gd name="T80" fmla="*/ 132 w 830"/>
                <a:gd name="T81" fmla="*/ 619 h 962"/>
                <a:gd name="T82" fmla="*/ 106 w 830"/>
                <a:gd name="T83" fmla="*/ 646 h 962"/>
                <a:gd name="T84" fmla="*/ 79 w 830"/>
                <a:gd name="T85" fmla="*/ 659 h 962"/>
                <a:gd name="T86" fmla="*/ 53 w 830"/>
                <a:gd name="T87" fmla="*/ 685 h 962"/>
                <a:gd name="T88" fmla="*/ 0 w 830"/>
                <a:gd name="T89" fmla="*/ 685 h 962"/>
                <a:gd name="T90" fmla="*/ 0 w 830"/>
                <a:gd name="T91" fmla="*/ 712 h 9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0"/>
                <a:gd name="T139" fmla="*/ 0 h 962"/>
                <a:gd name="T140" fmla="*/ 830 w 830"/>
                <a:gd name="T141" fmla="*/ 962 h 9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0" h="962">
                  <a:moveTo>
                    <a:pt x="303" y="488"/>
                  </a:moveTo>
                  <a:lnTo>
                    <a:pt x="501" y="238"/>
                  </a:lnTo>
                  <a:lnTo>
                    <a:pt x="501" y="251"/>
                  </a:lnTo>
                  <a:lnTo>
                    <a:pt x="527" y="567"/>
                  </a:lnTo>
                  <a:lnTo>
                    <a:pt x="303" y="488"/>
                  </a:lnTo>
                  <a:close/>
                  <a:moveTo>
                    <a:pt x="0" y="712"/>
                  </a:moveTo>
                  <a:lnTo>
                    <a:pt x="237" y="778"/>
                  </a:lnTo>
                  <a:lnTo>
                    <a:pt x="251" y="751"/>
                  </a:lnTo>
                  <a:lnTo>
                    <a:pt x="211" y="738"/>
                  </a:lnTo>
                  <a:lnTo>
                    <a:pt x="185" y="725"/>
                  </a:lnTo>
                  <a:lnTo>
                    <a:pt x="172" y="698"/>
                  </a:lnTo>
                  <a:lnTo>
                    <a:pt x="172" y="685"/>
                  </a:lnTo>
                  <a:lnTo>
                    <a:pt x="185" y="659"/>
                  </a:lnTo>
                  <a:lnTo>
                    <a:pt x="198" y="619"/>
                  </a:lnTo>
                  <a:lnTo>
                    <a:pt x="211" y="593"/>
                  </a:lnTo>
                  <a:lnTo>
                    <a:pt x="237" y="567"/>
                  </a:lnTo>
                  <a:lnTo>
                    <a:pt x="264" y="527"/>
                  </a:lnTo>
                  <a:lnTo>
                    <a:pt x="540" y="619"/>
                  </a:lnTo>
                  <a:lnTo>
                    <a:pt x="540" y="698"/>
                  </a:lnTo>
                  <a:lnTo>
                    <a:pt x="553" y="725"/>
                  </a:lnTo>
                  <a:lnTo>
                    <a:pt x="553" y="738"/>
                  </a:lnTo>
                  <a:lnTo>
                    <a:pt x="553" y="778"/>
                  </a:lnTo>
                  <a:lnTo>
                    <a:pt x="540" y="791"/>
                  </a:lnTo>
                  <a:lnTo>
                    <a:pt x="527" y="817"/>
                  </a:lnTo>
                  <a:lnTo>
                    <a:pt x="514" y="830"/>
                  </a:lnTo>
                  <a:lnTo>
                    <a:pt x="501" y="817"/>
                  </a:lnTo>
                  <a:lnTo>
                    <a:pt x="474" y="817"/>
                  </a:lnTo>
                  <a:lnTo>
                    <a:pt x="435" y="804"/>
                  </a:lnTo>
                  <a:lnTo>
                    <a:pt x="422" y="843"/>
                  </a:lnTo>
                  <a:lnTo>
                    <a:pt x="817" y="962"/>
                  </a:lnTo>
                  <a:lnTo>
                    <a:pt x="830" y="936"/>
                  </a:lnTo>
                  <a:lnTo>
                    <a:pt x="804" y="922"/>
                  </a:lnTo>
                  <a:lnTo>
                    <a:pt x="777" y="909"/>
                  </a:lnTo>
                  <a:lnTo>
                    <a:pt x="764" y="883"/>
                  </a:lnTo>
                  <a:lnTo>
                    <a:pt x="764" y="843"/>
                  </a:lnTo>
                  <a:lnTo>
                    <a:pt x="751" y="791"/>
                  </a:lnTo>
                  <a:lnTo>
                    <a:pt x="738" y="725"/>
                  </a:lnTo>
                  <a:lnTo>
                    <a:pt x="672" y="0"/>
                  </a:lnTo>
                  <a:lnTo>
                    <a:pt x="633" y="0"/>
                  </a:lnTo>
                  <a:lnTo>
                    <a:pt x="172" y="580"/>
                  </a:lnTo>
                  <a:lnTo>
                    <a:pt x="132" y="619"/>
                  </a:lnTo>
                  <a:lnTo>
                    <a:pt x="106" y="646"/>
                  </a:lnTo>
                  <a:lnTo>
                    <a:pt x="79" y="659"/>
                  </a:lnTo>
                  <a:lnTo>
                    <a:pt x="53" y="685"/>
                  </a:lnTo>
                  <a:lnTo>
                    <a:pt x="0" y="685"/>
                  </a:lnTo>
                  <a:lnTo>
                    <a:pt x="0" y="71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62"/>
            <p:cNvSpPr>
              <a:spLocks/>
            </p:cNvSpPr>
            <p:nvPr/>
          </p:nvSpPr>
          <p:spPr bwMode="auto">
            <a:xfrm>
              <a:off x="1581" y="3218"/>
              <a:ext cx="175" cy="173"/>
            </a:xfrm>
            <a:custGeom>
              <a:avLst/>
              <a:gdLst>
                <a:gd name="T0" fmla="*/ 448 w 935"/>
                <a:gd name="T1" fmla="*/ 0 h 922"/>
                <a:gd name="T2" fmla="*/ 698 w 935"/>
                <a:gd name="T3" fmla="*/ 79 h 922"/>
                <a:gd name="T4" fmla="*/ 790 w 935"/>
                <a:gd name="T5" fmla="*/ 158 h 922"/>
                <a:gd name="T6" fmla="*/ 843 w 935"/>
                <a:gd name="T7" fmla="*/ 198 h 922"/>
                <a:gd name="T8" fmla="*/ 869 w 935"/>
                <a:gd name="T9" fmla="*/ 198 h 922"/>
                <a:gd name="T10" fmla="*/ 909 w 935"/>
                <a:gd name="T11" fmla="*/ 158 h 922"/>
                <a:gd name="T12" fmla="*/ 816 w 935"/>
                <a:gd name="T13" fmla="*/ 448 h 922"/>
                <a:gd name="T14" fmla="*/ 790 w 935"/>
                <a:gd name="T15" fmla="*/ 369 h 922"/>
                <a:gd name="T16" fmla="*/ 764 w 935"/>
                <a:gd name="T17" fmla="*/ 263 h 922"/>
                <a:gd name="T18" fmla="*/ 711 w 935"/>
                <a:gd name="T19" fmla="*/ 145 h 922"/>
                <a:gd name="T20" fmla="*/ 632 w 935"/>
                <a:gd name="T21" fmla="*/ 79 h 922"/>
                <a:gd name="T22" fmla="*/ 513 w 935"/>
                <a:gd name="T23" fmla="*/ 66 h 922"/>
                <a:gd name="T24" fmla="*/ 421 w 935"/>
                <a:gd name="T25" fmla="*/ 105 h 922"/>
                <a:gd name="T26" fmla="*/ 250 w 935"/>
                <a:gd name="T27" fmla="*/ 356 h 922"/>
                <a:gd name="T28" fmla="*/ 184 w 935"/>
                <a:gd name="T29" fmla="*/ 632 h 922"/>
                <a:gd name="T30" fmla="*/ 197 w 935"/>
                <a:gd name="T31" fmla="*/ 724 h 922"/>
                <a:gd name="T32" fmla="*/ 263 w 935"/>
                <a:gd name="T33" fmla="*/ 803 h 922"/>
                <a:gd name="T34" fmla="*/ 355 w 935"/>
                <a:gd name="T35" fmla="*/ 843 h 922"/>
                <a:gd name="T36" fmla="*/ 421 w 935"/>
                <a:gd name="T37" fmla="*/ 843 h 922"/>
                <a:gd name="T38" fmla="*/ 461 w 935"/>
                <a:gd name="T39" fmla="*/ 790 h 922"/>
                <a:gd name="T40" fmla="*/ 527 w 935"/>
                <a:gd name="T41" fmla="*/ 645 h 922"/>
                <a:gd name="T42" fmla="*/ 513 w 935"/>
                <a:gd name="T43" fmla="*/ 593 h 922"/>
                <a:gd name="T44" fmla="*/ 474 w 935"/>
                <a:gd name="T45" fmla="*/ 553 h 922"/>
                <a:gd name="T46" fmla="*/ 448 w 935"/>
                <a:gd name="T47" fmla="*/ 514 h 922"/>
                <a:gd name="T48" fmla="*/ 830 w 935"/>
                <a:gd name="T49" fmla="*/ 711 h 922"/>
                <a:gd name="T50" fmla="*/ 764 w 935"/>
                <a:gd name="T51" fmla="*/ 698 h 922"/>
                <a:gd name="T52" fmla="*/ 711 w 935"/>
                <a:gd name="T53" fmla="*/ 724 h 922"/>
                <a:gd name="T54" fmla="*/ 619 w 935"/>
                <a:gd name="T55" fmla="*/ 922 h 922"/>
                <a:gd name="T56" fmla="*/ 540 w 935"/>
                <a:gd name="T57" fmla="*/ 922 h 922"/>
                <a:gd name="T58" fmla="*/ 382 w 935"/>
                <a:gd name="T59" fmla="*/ 896 h 922"/>
                <a:gd name="T60" fmla="*/ 158 w 935"/>
                <a:gd name="T61" fmla="*/ 790 h 922"/>
                <a:gd name="T62" fmla="*/ 26 w 935"/>
                <a:gd name="T63" fmla="*/ 606 h 922"/>
                <a:gd name="T64" fmla="*/ 39 w 935"/>
                <a:gd name="T65" fmla="*/ 263 h 922"/>
                <a:gd name="T66" fmla="*/ 276 w 935"/>
                <a:gd name="T67" fmla="*/ 26 h 92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5"/>
                <a:gd name="T103" fmla="*/ 0 h 922"/>
                <a:gd name="T104" fmla="*/ 935 w 935"/>
                <a:gd name="T105" fmla="*/ 922 h 92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5" h="922">
                  <a:moveTo>
                    <a:pt x="276" y="26"/>
                  </a:moveTo>
                  <a:lnTo>
                    <a:pt x="448" y="0"/>
                  </a:lnTo>
                  <a:lnTo>
                    <a:pt x="632" y="40"/>
                  </a:lnTo>
                  <a:lnTo>
                    <a:pt x="698" y="79"/>
                  </a:lnTo>
                  <a:lnTo>
                    <a:pt x="764" y="132"/>
                  </a:lnTo>
                  <a:lnTo>
                    <a:pt x="790" y="158"/>
                  </a:lnTo>
                  <a:lnTo>
                    <a:pt x="816" y="184"/>
                  </a:lnTo>
                  <a:lnTo>
                    <a:pt x="843" y="198"/>
                  </a:lnTo>
                  <a:lnTo>
                    <a:pt x="856" y="198"/>
                  </a:lnTo>
                  <a:lnTo>
                    <a:pt x="869" y="198"/>
                  </a:lnTo>
                  <a:lnTo>
                    <a:pt x="895" y="184"/>
                  </a:lnTo>
                  <a:lnTo>
                    <a:pt x="909" y="158"/>
                  </a:lnTo>
                  <a:lnTo>
                    <a:pt x="935" y="171"/>
                  </a:lnTo>
                  <a:lnTo>
                    <a:pt x="816" y="448"/>
                  </a:lnTo>
                  <a:lnTo>
                    <a:pt x="790" y="435"/>
                  </a:lnTo>
                  <a:lnTo>
                    <a:pt x="790" y="369"/>
                  </a:lnTo>
                  <a:lnTo>
                    <a:pt x="777" y="303"/>
                  </a:lnTo>
                  <a:lnTo>
                    <a:pt x="764" y="263"/>
                  </a:lnTo>
                  <a:lnTo>
                    <a:pt x="750" y="198"/>
                  </a:lnTo>
                  <a:lnTo>
                    <a:pt x="711" y="145"/>
                  </a:lnTo>
                  <a:lnTo>
                    <a:pt x="671" y="105"/>
                  </a:lnTo>
                  <a:lnTo>
                    <a:pt x="632" y="79"/>
                  </a:lnTo>
                  <a:lnTo>
                    <a:pt x="566" y="66"/>
                  </a:lnTo>
                  <a:lnTo>
                    <a:pt x="513" y="66"/>
                  </a:lnTo>
                  <a:lnTo>
                    <a:pt x="474" y="79"/>
                  </a:lnTo>
                  <a:lnTo>
                    <a:pt x="421" y="105"/>
                  </a:lnTo>
                  <a:lnTo>
                    <a:pt x="329" y="211"/>
                  </a:lnTo>
                  <a:lnTo>
                    <a:pt x="250" y="356"/>
                  </a:lnTo>
                  <a:lnTo>
                    <a:pt x="197" y="500"/>
                  </a:lnTo>
                  <a:lnTo>
                    <a:pt x="184" y="632"/>
                  </a:lnTo>
                  <a:lnTo>
                    <a:pt x="184" y="685"/>
                  </a:lnTo>
                  <a:lnTo>
                    <a:pt x="197" y="724"/>
                  </a:lnTo>
                  <a:lnTo>
                    <a:pt x="224" y="764"/>
                  </a:lnTo>
                  <a:lnTo>
                    <a:pt x="263" y="803"/>
                  </a:lnTo>
                  <a:lnTo>
                    <a:pt x="316" y="830"/>
                  </a:lnTo>
                  <a:lnTo>
                    <a:pt x="355" y="843"/>
                  </a:lnTo>
                  <a:lnTo>
                    <a:pt x="395" y="843"/>
                  </a:lnTo>
                  <a:lnTo>
                    <a:pt x="421" y="843"/>
                  </a:lnTo>
                  <a:lnTo>
                    <a:pt x="448" y="830"/>
                  </a:lnTo>
                  <a:lnTo>
                    <a:pt x="461" y="790"/>
                  </a:lnTo>
                  <a:lnTo>
                    <a:pt x="513" y="672"/>
                  </a:lnTo>
                  <a:lnTo>
                    <a:pt x="527" y="645"/>
                  </a:lnTo>
                  <a:lnTo>
                    <a:pt x="527" y="619"/>
                  </a:lnTo>
                  <a:lnTo>
                    <a:pt x="513" y="593"/>
                  </a:lnTo>
                  <a:lnTo>
                    <a:pt x="500" y="580"/>
                  </a:lnTo>
                  <a:lnTo>
                    <a:pt x="474" y="553"/>
                  </a:lnTo>
                  <a:lnTo>
                    <a:pt x="434" y="540"/>
                  </a:lnTo>
                  <a:lnTo>
                    <a:pt x="448" y="514"/>
                  </a:lnTo>
                  <a:lnTo>
                    <a:pt x="843" y="685"/>
                  </a:lnTo>
                  <a:lnTo>
                    <a:pt x="830" y="711"/>
                  </a:lnTo>
                  <a:lnTo>
                    <a:pt x="790" y="711"/>
                  </a:lnTo>
                  <a:lnTo>
                    <a:pt x="764" y="698"/>
                  </a:lnTo>
                  <a:lnTo>
                    <a:pt x="750" y="711"/>
                  </a:lnTo>
                  <a:lnTo>
                    <a:pt x="711" y="724"/>
                  </a:lnTo>
                  <a:lnTo>
                    <a:pt x="685" y="777"/>
                  </a:lnTo>
                  <a:lnTo>
                    <a:pt x="619" y="922"/>
                  </a:lnTo>
                  <a:lnTo>
                    <a:pt x="579" y="922"/>
                  </a:lnTo>
                  <a:lnTo>
                    <a:pt x="540" y="922"/>
                  </a:lnTo>
                  <a:lnTo>
                    <a:pt x="474" y="922"/>
                  </a:lnTo>
                  <a:lnTo>
                    <a:pt x="382" y="896"/>
                  </a:lnTo>
                  <a:lnTo>
                    <a:pt x="276" y="856"/>
                  </a:lnTo>
                  <a:lnTo>
                    <a:pt x="158" y="790"/>
                  </a:lnTo>
                  <a:lnTo>
                    <a:pt x="79" y="711"/>
                  </a:lnTo>
                  <a:lnTo>
                    <a:pt x="26" y="606"/>
                  </a:lnTo>
                  <a:lnTo>
                    <a:pt x="0" y="435"/>
                  </a:lnTo>
                  <a:lnTo>
                    <a:pt x="39" y="263"/>
                  </a:lnTo>
                  <a:lnTo>
                    <a:pt x="145" y="119"/>
                  </a:lnTo>
                  <a:lnTo>
                    <a:pt x="276" y="2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363"/>
            <p:cNvSpPr>
              <a:spLocks noEditPoints="1"/>
            </p:cNvSpPr>
            <p:nvPr/>
          </p:nvSpPr>
          <p:spPr bwMode="auto">
            <a:xfrm>
              <a:off x="1418" y="3112"/>
              <a:ext cx="190" cy="222"/>
            </a:xfrm>
            <a:custGeom>
              <a:avLst/>
              <a:gdLst>
                <a:gd name="T0" fmla="*/ 501 w 1015"/>
                <a:gd name="T1" fmla="*/ 513 h 1185"/>
                <a:gd name="T2" fmla="*/ 659 w 1015"/>
                <a:gd name="T3" fmla="*/ 250 h 1185"/>
                <a:gd name="T4" fmla="*/ 685 w 1015"/>
                <a:gd name="T5" fmla="*/ 224 h 1185"/>
                <a:gd name="T6" fmla="*/ 699 w 1015"/>
                <a:gd name="T7" fmla="*/ 224 h 1185"/>
                <a:gd name="T8" fmla="*/ 725 w 1015"/>
                <a:gd name="T9" fmla="*/ 224 h 1185"/>
                <a:gd name="T10" fmla="*/ 764 w 1015"/>
                <a:gd name="T11" fmla="*/ 237 h 1185"/>
                <a:gd name="T12" fmla="*/ 804 w 1015"/>
                <a:gd name="T13" fmla="*/ 263 h 1185"/>
                <a:gd name="T14" fmla="*/ 817 w 1015"/>
                <a:gd name="T15" fmla="*/ 303 h 1185"/>
                <a:gd name="T16" fmla="*/ 830 w 1015"/>
                <a:gd name="T17" fmla="*/ 329 h 1185"/>
                <a:gd name="T18" fmla="*/ 830 w 1015"/>
                <a:gd name="T19" fmla="*/ 368 h 1185"/>
                <a:gd name="T20" fmla="*/ 817 w 1015"/>
                <a:gd name="T21" fmla="*/ 421 h 1185"/>
                <a:gd name="T22" fmla="*/ 791 w 1015"/>
                <a:gd name="T23" fmla="*/ 474 h 1185"/>
                <a:gd name="T24" fmla="*/ 751 w 1015"/>
                <a:gd name="T25" fmla="*/ 540 h 1185"/>
                <a:gd name="T26" fmla="*/ 712 w 1015"/>
                <a:gd name="T27" fmla="*/ 566 h 1185"/>
                <a:gd name="T28" fmla="*/ 672 w 1015"/>
                <a:gd name="T29" fmla="*/ 579 h 1185"/>
                <a:gd name="T30" fmla="*/ 620 w 1015"/>
                <a:gd name="T31" fmla="*/ 579 h 1185"/>
                <a:gd name="T32" fmla="*/ 567 w 1015"/>
                <a:gd name="T33" fmla="*/ 553 h 1185"/>
                <a:gd name="T34" fmla="*/ 501 w 1015"/>
                <a:gd name="T35" fmla="*/ 513 h 1185"/>
                <a:gd name="T36" fmla="*/ 0 w 1015"/>
                <a:gd name="T37" fmla="*/ 724 h 1185"/>
                <a:gd name="T38" fmla="*/ 369 w 1015"/>
                <a:gd name="T39" fmla="*/ 948 h 1185"/>
                <a:gd name="T40" fmla="*/ 382 w 1015"/>
                <a:gd name="T41" fmla="*/ 922 h 1185"/>
                <a:gd name="T42" fmla="*/ 356 w 1015"/>
                <a:gd name="T43" fmla="*/ 895 h 1185"/>
                <a:gd name="T44" fmla="*/ 330 w 1015"/>
                <a:gd name="T45" fmla="*/ 882 h 1185"/>
                <a:gd name="T46" fmla="*/ 317 w 1015"/>
                <a:gd name="T47" fmla="*/ 856 h 1185"/>
                <a:gd name="T48" fmla="*/ 317 w 1015"/>
                <a:gd name="T49" fmla="*/ 829 h 1185"/>
                <a:gd name="T50" fmla="*/ 330 w 1015"/>
                <a:gd name="T51" fmla="*/ 803 h 1185"/>
                <a:gd name="T52" fmla="*/ 343 w 1015"/>
                <a:gd name="T53" fmla="*/ 764 h 1185"/>
                <a:gd name="T54" fmla="*/ 475 w 1015"/>
                <a:gd name="T55" fmla="*/ 553 h 1185"/>
                <a:gd name="T56" fmla="*/ 501 w 1015"/>
                <a:gd name="T57" fmla="*/ 579 h 1185"/>
                <a:gd name="T58" fmla="*/ 527 w 1015"/>
                <a:gd name="T59" fmla="*/ 1040 h 1185"/>
                <a:gd name="T60" fmla="*/ 751 w 1015"/>
                <a:gd name="T61" fmla="*/ 1185 h 1185"/>
                <a:gd name="T62" fmla="*/ 764 w 1015"/>
                <a:gd name="T63" fmla="*/ 1159 h 1185"/>
                <a:gd name="T64" fmla="*/ 751 w 1015"/>
                <a:gd name="T65" fmla="*/ 1146 h 1185"/>
                <a:gd name="T66" fmla="*/ 738 w 1015"/>
                <a:gd name="T67" fmla="*/ 1132 h 1185"/>
                <a:gd name="T68" fmla="*/ 738 w 1015"/>
                <a:gd name="T69" fmla="*/ 1119 h 1185"/>
                <a:gd name="T70" fmla="*/ 738 w 1015"/>
                <a:gd name="T71" fmla="*/ 1106 h 1185"/>
                <a:gd name="T72" fmla="*/ 712 w 1015"/>
                <a:gd name="T73" fmla="*/ 671 h 1185"/>
                <a:gd name="T74" fmla="*/ 778 w 1015"/>
                <a:gd name="T75" fmla="*/ 685 h 1185"/>
                <a:gd name="T76" fmla="*/ 843 w 1015"/>
                <a:gd name="T77" fmla="*/ 685 h 1185"/>
                <a:gd name="T78" fmla="*/ 896 w 1015"/>
                <a:gd name="T79" fmla="*/ 671 h 1185"/>
                <a:gd name="T80" fmla="*/ 949 w 1015"/>
                <a:gd name="T81" fmla="*/ 632 h 1185"/>
                <a:gd name="T82" fmla="*/ 988 w 1015"/>
                <a:gd name="T83" fmla="*/ 579 h 1185"/>
                <a:gd name="T84" fmla="*/ 1015 w 1015"/>
                <a:gd name="T85" fmla="*/ 461 h 1185"/>
                <a:gd name="T86" fmla="*/ 949 w 1015"/>
                <a:gd name="T87" fmla="*/ 342 h 1185"/>
                <a:gd name="T88" fmla="*/ 909 w 1015"/>
                <a:gd name="T89" fmla="*/ 289 h 1185"/>
                <a:gd name="T90" fmla="*/ 857 w 1015"/>
                <a:gd name="T91" fmla="*/ 250 h 1185"/>
                <a:gd name="T92" fmla="*/ 791 w 1015"/>
                <a:gd name="T93" fmla="*/ 210 h 1185"/>
                <a:gd name="T94" fmla="*/ 448 w 1015"/>
                <a:gd name="T95" fmla="*/ 0 h 1185"/>
                <a:gd name="T96" fmla="*/ 435 w 1015"/>
                <a:gd name="T97" fmla="*/ 26 h 1185"/>
                <a:gd name="T98" fmla="*/ 461 w 1015"/>
                <a:gd name="T99" fmla="*/ 52 h 1185"/>
                <a:gd name="T100" fmla="*/ 475 w 1015"/>
                <a:gd name="T101" fmla="*/ 66 h 1185"/>
                <a:gd name="T102" fmla="*/ 488 w 1015"/>
                <a:gd name="T103" fmla="*/ 92 h 1185"/>
                <a:gd name="T104" fmla="*/ 488 w 1015"/>
                <a:gd name="T105" fmla="*/ 105 h 1185"/>
                <a:gd name="T106" fmla="*/ 488 w 1015"/>
                <a:gd name="T107" fmla="*/ 145 h 1185"/>
                <a:gd name="T108" fmla="*/ 461 w 1015"/>
                <a:gd name="T109" fmla="*/ 184 h 1185"/>
                <a:gd name="T110" fmla="*/ 172 w 1015"/>
                <a:gd name="T111" fmla="*/ 658 h 1185"/>
                <a:gd name="T112" fmla="*/ 145 w 1015"/>
                <a:gd name="T113" fmla="*/ 698 h 1185"/>
                <a:gd name="T114" fmla="*/ 132 w 1015"/>
                <a:gd name="T115" fmla="*/ 711 h 1185"/>
                <a:gd name="T116" fmla="*/ 106 w 1015"/>
                <a:gd name="T117" fmla="*/ 724 h 1185"/>
                <a:gd name="T118" fmla="*/ 80 w 1015"/>
                <a:gd name="T119" fmla="*/ 724 h 1185"/>
                <a:gd name="T120" fmla="*/ 53 w 1015"/>
                <a:gd name="T121" fmla="*/ 724 h 1185"/>
                <a:gd name="T122" fmla="*/ 14 w 1015"/>
                <a:gd name="T123" fmla="*/ 698 h 1185"/>
                <a:gd name="T124" fmla="*/ 0 w 1015"/>
                <a:gd name="T125" fmla="*/ 724 h 1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5"/>
                <a:gd name="T190" fmla="*/ 0 h 1185"/>
                <a:gd name="T191" fmla="*/ 1015 w 1015"/>
                <a:gd name="T192" fmla="*/ 1185 h 1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5" h="1185">
                  <a:moveTo>
                    <a:pt x="501" y="513"/>
                  </a:moveTo>
                  <a:lnTo>
                    <a:pt x="659" y="250"/>
                  </a:lnTo>
                  <a:lnTo>
                    <a:pt x="685" y="224"/>
                  </a:lnTo>
                  <a:lnTo>
                    <a:pt x="699" y="224"/>
                  </a:lnTo>
                  <a:lnTo>
                    <a:pt x="725" y="224"/>
                  </a:lnTo>
                  <a:lnTo>
                    <a:pt x="764" y="237"/>
                  </a:lnTo>
                  <a:lnTo>
                    <a:pt x="804" y="263"/>
                  </a:lnTo>
                  <a:lnTo>
                    <a:pt x="817" y="303"/>
                  </a:lnTo>
                  <a:lnTo>
                    <a:pt x="830" y="329"/>
                  </a:lnTo>
                  <a:lnTo>
                    <a:pt x="830" y="368"/>
                  </a:lnTo>
                  <a:lnTo>
                    <a:pt x="817" y="421"/>
                  </a:lnTo>
                  <a:lnTo>
                    <a:pt x="791" y="474"/>
                  </a:lnTo>
                  <a:lnTo>
                    <a:pt x="751" y="540"/>
                  </a:lnTo>
                  <a:lnTo>
                    <a:pt x="712" y="566"/>
                  </a:lnTo>
                  <a:lnTo>
                    <a:pt x="672" y="579"/>
                  </a:lnTo>
                  <a:lnTo>
                    <a:pt x="620" y="579"/>
                  </a:lnTo>
                  <a:lnTo>
                    <a:pt x="567" y="553"/>
                  </a:lnTo>
                  <a:lnTo>
                    <a:pt x="501" y="513"/>
                  </a:lnTo>
                  <a:close/>
                  <a:moveTo>
                    <a:pt x="0" y="724"/>
                  </a:moveTo>
                  <a:lnTo>
                    <a:pt x="369" y="948"/>
                  </a:lnTo>
                  <a:lnTo>
                    <a:pt x="382" y="922"/>
                  </a:lnTo>
                  <a:lnTo>
                    <a:pt x="356" y="895"/>
                  </a:lnTo>
                  <a:lnTo>
                    <a:pt x="330" y="882"/>
                  </a:lnTo>
                  <a:lnTo>
                    <a:pt x="317" y="856"/>
                  </a:lnTo>
                  <a:lnTo>
                    <a:pt x="317" y="829"/>
                  </a:lnTo>
                  <a:lnTo>
                    <a:pt x="330" y="803"/>
                  </a:lnTo>
                  <a:lnTo>
                    <a:pt x="343" y="764"/>
                  </a:lnTo>
                  <a:lnTo>
                    <a:pt x="475" y="553"/>
                  </a:lnTo>
                  <a:lnTo>
                    <a:pt x="501" y="579"/>
                  </a:lnTo>
                  <a:lnTo>
                    <a:pt x="527" y="1040"/>
                  </a:lnTo>
                  <a:lnTo>
                    <a:pt x="751" y="1185"/>
                  </a:lnTo>
                  <a:lnTo>
                    <a:pt x="764" y="1159"/>
                  </a:lnTo>
                  <a:lnTo>
                    <a:pt x="751" y="1146"/>
                  </a:lnTo>
                  <a:lnTo>
                    <a:pt x="738" y="1132"/>
                  </a:lnTo>
                  <a:lnTo>
                    <a:pt x="738" y="1119"/>
                  </a:lnTo>
                  <a:lnTo>
                    <a:pt x="738" y="1106"/>
                  </a:lnTo>
                  <a:lnTo>
                    <a:pt x="712" y="671"/>
                  </a:lnTo>
                  <a:lnTo>
                    <a:pt x="778" y="685"/>
                  </a:lnTo>
                  <a:lnTo>
                    <a:pt x="843" y="685"/>
                  </a:lnTo>
                  <a:lnTo>
                    <a:pt x="896" y="671"/>
                  </a:lnTo>
                  <a:lnTo>
                    <a:pt x="949" y="632"/>
                  </a:lnTo>
                  <a:lnTo>
                    <a:pt x="988" y="579"/>
                  </a:lnTo>
                  <a:lnTo>
                    <a:pt x="1015" y="461"/>
                  </a:lnTo>
                  <a:lnTo>
                    <a:pt x="949" y="342"/>
                  </a:lnTo>
                  <a:lnTo>
                    <a:pt x="909" y="289"/>
                  </a:lnTo>
                  <a:lnTo>
                    <a:pt x="857" y="250"/>
                  </a:lnTo>
                  <a:lnTo>
                    <a:pt x="791" y="210"/>
                  </a:lnTo>
                  <a:lnTo>
                    <a:pt x="448" y="0"/>
                  </a:lnTo>
                  <a:lnTo>
                    <a:pt x="435" y="26"/>
                  </a:lnTo>
                  <a:lnTo>
                    <a:pt x="461" y="52"/>
                  </a:lnTo>
                  <a:lnTo>
                    <a:pt x="475" y="66"/>
                  </a:lnTo>
                  <a:lnTo>
                    <a:pt x="488" y="92"/>
                  </a:lnTo>
                  <a:lnTo>
                    <a:pt x="488" y="105"/>
                  </a:lnTo>
                  <a:lnTo>
                    <a:pt x="488" y="145"/>
                  </a:lnTo>
                  <a:lnTo>
                    <a:pt x="461" y="184"/>
                  </a:lnTo>
                  <a:lnTo>
                    <a:pt x="172" y="658"/>
                  </a:lnTo>
                  <a:lnTo>
                    <a:pt x="145" y="698"/>
                  </a:lnTo>
                  <a:lnTo>
                    <a:pt x="132" y="711"/>
                  </a:lnTo>
                  <a:lnTo>
                    <a:pt x="106" y="724"/>
                  </a:lnTo>
                  <a:lnTo>
                    <a:pt x="80" y="724"/>
                  </a:lnTo>
                  <a:lnTo>
                    <a:pt x="53" y="724"/>
                  </a:lnTo>
                  <a:lnTo>
                    <a:pt x="14" y="698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364"/>
            <p:cNvSpPr>
              <a:spLocks noEditPoints="1"/>
            </p:cNvSpPr>
            <p:nvPr/>
          </p:nvSpPr>
          <p:spPr bwMode="auto">
            <a:xfrm>
              <a:off x="1305" y="3041"/>
              <a:ext cx="167" cy="167"/>
            </a:xfrm>
            <a:custGeom>
              <a:avLst/>
              <a:gdLst>
                <a:gd name="T0" fmla="*/ 210 w 895"/>
                <a:gd name="T1" fmla="*/ 777 h 895"/>
                <a:gd name="T2" fmla="*/ 158 w 895"/>
                <a:gd name="T3" fmla="*/ 711 h 895"/>
                <a:gd name="T4" fmla="*/ 131 w 895"/>
                <a:gd name="T5" fmla="*/ 632 h 895"/>
                <a:gd name="T6" fmla="*/ 158 w 895"/>
                <a:gd name="T7" fmla="*/ 527 h 895"/>
                <a:gd name="T8" fmla="*/ 184 w 895"/>
                <a:gd name="T9" fmla="*/ 461 h 895"/>
                <a:gd name="T10" fmla="*/ 224 w 895"/>
                <a:gd name="T11" fmla="*/ 395 h 895"/>
                <a:gd name="T12" fmla="*/ 276 w 895"/>
                <a:gd name="T13" fmla="*/ 316 h 895"/>
                <a:gd name="T14" fmla="*/ 329 w 895"/>
                <a:gd name="T15" fmla="*/ 250 h 895"/>
                <a:gd name="T16" fmla="*/ 382 w 895"/>
                <a:gd name="T17" fmla="*/ 184 h 895"/>
                <a:gd name="T18" fmla="*/ 434 w 895"/>
                <a:gd name="T19" fmla="*/ 145 h 895"/>
                <a:gd name="T20" fmla="*/ 526 w 895"/>
                <a:gd name="T21" fmla="*/ 92 h 895"/>
                <a:gd name="T22" fmla="*/ 605 w 895"/>
                <a:gd name="T23" fmla="*/ 92 h 895"/>
                <a:gd name="T24" fmla="*/ 698 w 895"/>
                <a:gd name="T25" fmla="*/ 118 h 895"/>
                <a:gd name="T26" fmla="*/ 724 w 895"/>
                <a:gd name="T27" fmla="*/ 158 h 895"/>
                <a:gd name="T28" fmla="*/ 750 w 895"/>
                <a:gd name="T29" fmla="*/ 197 h 895"/>
                <a:gd name="T30" fmla="*/ 764 w 895"/>
                <a:gd name="T31" fmla="*/ 250 h 895"/>
                <a:gd name="T32" fmla="*/ 764 w 895"/>
                <a:gd name="T33" fmla="*/ 303 h 895"/>
                <a:gd name="T34" fmla="*/ 724 w 895"/>
                <a:gd name="T35" fmla="*/ 434 h 895"/>
                <a:gd name="T36" fmla="*/ 632 w 895"/>
                <a:gd name="T37" fmla="*/ 579 h 895"/>
                <a:gd name="T38" fmla="*/ 579 w 895"/>
                <a:gd name="T39" fmla="*/ 645 h 895"/>
                <a:gd name="T40" fmla="*/ 526 w 895"/>
                <a:gd name="T41" fmla="*/ 711 h 895"/>
                <a:gd name="T42" fmla="*/ 474 w 895"/>
                <a:gd name="T43" fmla="*/ 750 h 895"/>
                <a:gd name="T44" fmla="*/ 382 w 895"/>
                <a:gd name="T45" fmla="*/ 803 h 895"/>
                <a:gd name="T46" fmla="*/ 289 w 895"/>
                <a:gd name="T47" fmla="*/ 816 h 895"/>
                <a:gd name="T48" fmla="*/ 210 w 895"/>
                <a:gd name="T49" fmla="*/ 777 h 895"/>
                <a:gd name="T50" fmla="*/ 724 w 895"/>
                <a:gd name="T51" fmla="*/ 92 h 895"/>
                <a:gd name="T52" fmla="*/ 553 w 895"/>
                <a:gd name="T53" fmla="*/ 0 h 895"/>
                <a:gd name="T54" fmla="*/ 382 w 895"/>
                <a:gd name="T55" fmla="*/ 0 h 895"/>
                <a:gd name="T56" fmla="*/ 224 w 895"/>
                <a:gd name="T57" fmla="*/ 66 h 895"/>
                <a:gd name="T58" fmla="*/ 92 w 895"/>
                <a:gd name="T59" fmla="*/ 184 h 895"/>
                <a:gd name="T60" fmla="*/ 13 w 895"/>
                <a:gd name="T61" fmla="*/ 342 h 895"/>
                <a:gd name="T62" fmla="*/ 0 w 895"/>
                <a:gd name="T63" fmla="*/ 500 h 895"/>
                <a:gd name="T64" fmla="*/ 65 w 895"/>
                <a:gd name="T65" fmla="*/ 671 h 895"/>
                <a:gd name="T66" fmla="*/ 184 w 895"/>
                <a:gd name="T67" fmla="*/ 803 h 895"/>
                <a:gd name="T68" fmla="*/ 342 w 895"/>
                <a:gd name="T69" fmla="*/ 882 h 895"/>
                <a:gd name="T70" fmla="*/ 513 w 895"/>
                <a:gd name="T71" fmla="*/ 895 h 895"/>
                <a:gd name="T72" fmla="*/ 685 w 895"/>
                <a:gd name="T73" fmla="*/ 843 h 895"/>
                <a:gd name="T74" fmla="*/ 816 w 895"/>
                <a:gd name="T75" fmla="*/ 711 h 895"/>
                <a:gd name="T76" fmla="*/ 895 w 895"/>
                <a:gd name="T77" fmla="*/ 553 h 895"/>
                <a:gd name="T78" fmla="*/ 895 w 895"/>
                <a:gd name="T79" fmla="*/ 368 h 895"/>
                <a:gd name="T80" fmla="*/ 843 w 895"/>
                <a:gd name="T81" fmla="*/ 210 h 895"/>
                <a:gd name="T82" fmla="*/ 724 w 895"/>
                <a:gd name="T83" fmla="*/ 92 h 8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95"/>
                <a:gd name="T127" fmla="*/ 0 h 895"/>
                <a:gd name="T128" fmla="*/ 895 w 895"/>
                <a:gd name="T129" fmla="*/ 895 h 8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95" h="895">
                  <a:moveTo>
                    <a:pt x="210" y="777"/>
                  </a:moveTo>
                  <a:lnTo>
                    <a:pt x="158" y="711"/>
                  </a:lnTo>
                  <a:lnTo>
                    <a:pt x="131" y="632"/>
                  </a:lnTo>
                  <a:lnTo>
                    <a:pt x="158" y="527"/>
                  </a:lnTo>
                  <a:lnTo>
                    <a:pt x="184" y="461"/>
                  </a:lnTo>
                  <a:lnTo>
                    <a:pt x="224" y="395"/>
                  </a:lnTo>
                  <a:lnTo>
                    <a:pt x="276" y="316"/>
                  </a:lnTo>
                  <a:lnTo>
                    <a:pt x="329" y="250"/>
                  </a:lnTo>
                  <a:lnTo>
                    <a:pt x="382" y="184"/>
                  </a:lnTo>
                  <a:lnTo>
                    <a:pt x="434" y="145"/>
                  </a:lnTo>
                  <a:lnTo>
                    <a:pt x="526" y="92"/>
                  </a:lnTo>
                  <a:lnTo>
                    <a:pt x="605" y="92"/>
                  </a:lnTo>
                  <a:lnTo>
                    <a:pt x="698" y="118"/>
                  </a:lnTo>
                  <a:lnTo>
                    <a:pt x="724" y="158"/>
                  </a:lnTo>
                  <a:lnTo>
                    <a:pt x="750" y="197"/>
                  </a:lnTo>
                  <a:lnTo>
                    <a:pt x="764" y="250"/>
                  </a:lnTo>
                  <a:lnTo>
                    <a:pt x="764" y="303"/>
                  </a:lnTo>
                  <a:lnTo>
                    <a:pt x="724" y="434"/>
                  </a:lnTo>
                  <a:lnTo>
                    <a:pt x="632" y="579"/>
                  </a:lnTo>
                  <a:lnTo>
                    <a:pt x="579" y="645"/>
                  </a:lnTo>
                  <a:lnTo>
                    <a:pt x="526" y="711"/>
                  </a:lnTo>
                  <a:lnTo>
                    <a:pt x="474" y="750"/>
                  </a:lnTo>
                  <a:lnTo>
                    <a:pt x="382" y="803"/>
                  </a:lnTo>
                  <a:lnTo>
                    <a:pt x="289" y="816"/>
                  </a:lnTo>
                  <a:lnTo>
                    <a:pt x="210" y="777"/>
                  </a:lnTo>
                  <a:close/>
                  <a:moveTo>
                    <a:pt x="724" y="92"/>
                  </a:moveTo>
                  <a:lnTo>
                    <a:pt x="553" y="0"/>
                  </a:lnTo>
                  <a:lnTo>
                    <a:pt x="382" y="0"/>
                  </a:lnTo>
                  <a:lnTo>
                    <a:pt x="224" y="66"/>
                  </a:lnTo>
                  <a:lnTo>
                    <a:pt x="92" y="184"/>
                  </a:lnTo>
                  <a:lnTo>
                    <a:pt x="13" y="342"/>
                  </a:lnTo>
                  <a:lnTo>
                    <a:pt x="0" y="500"/>
                  </a:lnTo>
                  <a:lnTo>
                    <a:pt x="65" y="671"/>
                  </a:lnTo>
                  <a:lnTo>
                    <a:pt x="184" y="803"/>
                  </a:lnTo>
                  <a:lnTo>
                    <a:pt x="342" y="882"/>
                  </a:lnTo>
                  <a:lnTo>
                    <a:pt x="513" y="895"/>
                  </a:lnTo>
                  <a:lnTo>
                    <a:pt x="685" y="843"/>
                  </a:lnTo>
                  <a:lnTo>
                    <a:pt x="816" y="711"/>
                  </a:lnTo>
                  <a:lnTo>
                    <a:pt x="895" y="553"/>
                  </a:lnTo>
                  <a:lnTo>
                    <a:pt x="895" y="368"/>
                  </a:lnTo>
                  <a:lnTo>
                    <a:pt x="843" y="210"/>
                  </a:lnTo>
                  <a:lnTo>
                    <a:pt x="724" y="9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65"/>
            <p:cNvSpPr>
              <a:spLocks/>
            </p:cNvSpPr>
            <p:nvPr/>
          </p:nvSpPr>
          <p:spPr bwMode="auto">
            <a:xfrm>
              <a:off x="2742" y="3208"/>
              <a:ext cx="141" cy="173"/>
            </a:xfrm>
            <a:custGeom>
              <a:avLst/>
              <a:gdLst>
                <a:gd name="T0" fmla="*/ 316 w 751"/>
                <a:gd name="T1" fmla="*/ 896 h 922"/>
                <a:gd name="T2" fmla="*/ 356 w 751"/>
                <a:gd name="T3" fmla="*/ 870 h 922"/>
                <a:gd name="T4" fmla="*/ 395 w 751"/>
                <a:gd name="T5" fmla="*/ 843 h 922"/>
                <a:gd name="T6" fmla="*/ 408 w 751"/>
                <a:gd name="T7" fmla="*/ 817 h 922"/>
                <a:gd name="T8" fmla="*/ 408 w 751"/>
                <a:gd name="T9" fmla="*/ 791 h 922"/>
                <a:gd name="T10" fmla="*/ 408 w 751"/>
                <a:gd name="T11" fmla="*/ 751 h 922"/>
                <a:gd name="T12" fmla="*/ 395 w 751"/>
                <a:gd name="T13" fmla="*/ 712 h 922"/>
                <a:gd name="T14" fmla="*/ 185 w 751"/>
                <a:gd name="T15" fmla="*/ 277 h 922"/>
                <a:gd name="T16" fmla="*/ 158 w 751"/>
                <a:gd name="T17" fmla="*/ 237 h 922"/>
                <a:gd name="T18" fmla="*/ 145 w 751"/>
                <a:gd name="T19" fmla="*/ 224 h 922"/>
                <a:gd name="T20" fmla="*/ 119 w 751"/>
                <a:gd name="T21" fmla="*/ 211 h 922"/>
                <a:gd name="T22" fmla="*/ 92 w 751"/>
                <a:gd name="T23" fmla="*/ 224 h 922"/>
                <a:gd name="T24" fmla="*/ 79 w 751"/>
                <a:gd name="T25" fmla="*/ 237 h 922"/>
                <a:gd name="T26" fmla="*/ 53 w 751"/>
                <a:gd name="T27" fmla="*/ 251 h 922"/>
                <a:gd name="T28" fmla="*/ 40 w 751"/>
                <a:gd name="T29" fmla="*/ 264 h 922"/>
                <a:gd name="T30" fmla="*/ 13 w 751"/>
                <a:gd name="T31" fmla="*/ 290 h 922"/>
                <a:gd name="T32" fmla="*/ 0 w 751"/>
                <a:gd name="T33" fmla="*/ 264 h 922"/>
                <a:gd name="T34" fmla="*/ 224 w 751"/>
                <a:gd name="T35" fmla="*/ 0 h 922"/>
                <a:gd name="T36" fmla="*/ 250 w 751"/>
                <a:gd name="T37" fmla="*/ 0 h 922"/>
                <a:gd name="T38" fmla="*/ 567 w 751"/>
                <a:gd name="T39" fmla="*/ 646 h 922"/>
                <a:gd name="T40" fmla="*/ 593 w 751"/>
                <a:gd name="T41" fmla="*/ 685 h 922"/>
                <a:gd name="T42" fmla="*/ 619 w 751"/>
                <a:gd name="T43" fmla="*/ 712 h 922"/>
                <a:gd name="T44" fmla="*/ 646 w 751"/>
                <a:gd name="T45" fmla="*/ 725 h 922"/>
                <a:gd name="T46" fmla="*/ 685 w 751"/>
                <a:gd name="T47" fmla="*/ 712 h 922"/>
                <a:gd name="T48" fmla="*/ 738 w 751"/>
                <a:gd name="T49" fmla="*/ 685 h 922"/>
                <a:gd name="T50" fmla="*/ 751 w 751"/>
                <a:gd name="T51" fmla="*/ 712 h 922"/>
                <a:gd name="T52" fmla="*/ 329 w 751"/>
                <a:gd name="T53" fmla="*/ 922 h 922"/>
                <a:gd name="T54" fmla="*/ 316 w 751"/>
                <a:gd name="T55" fmla="*/ 896 h 9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51"/>
                <a:gd name="T85" fmla="*/ 0 h 922"/>
                <a:gd name="T86" fmla="*/ 751 w 751"/>
                <a:gd name="T87" fmla="*/ 922 h 92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51" h="922">
                  <a:moveTo>
                    <a:pt x="316" y="896"/>
                  </a:moveTo>
                  <a:lnTo>
                    <a:pt x="356" y="870"/>
                  </a:lnTo>
                  <a:lnTo>
                    <a:pt x="395" y="843"/>
                  </a:lnTo>
                  <a:lnTo>
                    <a:pt x="408" y="817"/>
                  </a:lnTo>
                  <a:lnTo>
                    <a:pt x="408" y="791"/>
                  </a:lnTo>
                  <a:lnTo>
                    <a:pt x="408" y="751"/>
                  </a:lnTo>
                  <a:lnTo>
                    <a:pt x="395" y="712"/>
                  </a:lnTo>
                  <a:lnTo>
                    <a:pt x="185" y="277"/>
                  </a:lnTo>
                  <a:lnTo>
                    <a:pt x="158" y="237"/>
                  </a:lnTo>
                  <a:lnTo>
                    <a:pt x="145" y="224"/>
                  </a:lnTo>
                  <a:lnTo>
                    <a:pt x="119" y="211"/>
                  </a:lnTo>
                  <a:lnTo>
                    <a:pt x="92" y="224"/>
                  </a:lnTo>
                  <a:lnTo>
                    <a:pt x="79" y="237"/>
                  </a:lnTo>
                  <a:lnTo>
                    <a:pt x="53" y="251"/>
                  </a:lnTo>
                  <a:lnTo>
                    <a:pt x="40" y="264"/>
                  </a:lnTo>
                  <a:lnTo>
                    <a:pt x="13" y="290"/>
                  </a:lnTo>
                  <a:lnTo>
                    <a:pt x="0" y="264"/>
                  </a:lnTo>
                  <a:lnTo>
                    <a:pt x="224" y="0"/>
                  </a:lnTo>
                  <a:lnTo>
                    <a:pt x="250" y="0"/>
                  </a:lnTo>
                  <a:lnTo>
                    <a:pt x="567" y="646"/>
                  </a:lnTo>
                  <a:lnTo>
                    <a:pt x="593" y="685"/>
                  </a:lnTo>
                  <a:lnTo>
                    <a:pt x="619" y="712"/>
                  </a:lnTo>
                  <a:lnTo>
                    <a:pt x="646" y="725"/>
                  </a:lnTo>
                  <a:lnTo>
                    <a:pt x="685" y="712"/>
                  </a:lnTo>
                  <a:lnTo>
                    <a:pt x="738" y="685"/>
                  </a:lnTo>
                  <a:lnTo>
                    <a:pt x="751" y="712"/>
                  </a:lnTo>
                  <a:lnTo>
                    <a:pt x="329" y="922"/>
                  </a:lnTo>
                  <a:lnTo>
                    <a:pt x="316" y="89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66"/>
            <p:cNvSpPr>
              <a:spLocks noEditPoints="1"/>
            </p:cNvSpPr>
            <p:nvPr/>
          </p:nvSpPr>
          <p:spPr bwMode="auto">
            <a:xfrm>
              <a:off x="2831" y="3157"/>
              <a:ext cx="141" cy="162"/>
            </a:xfrm>
            <a:custGeom>
              <a:avLst/>
              <a:gdLst>
                <a:gd name="T0" fmla="*/ 316 w 751"/>
                <a:gd name="T1" fmla="*/ 316 h 869"/>
                <a:gd name="T2" fmla="*/ 198 w 751"/>
                <a:gd name="T3" fmla="*/ 303 h 869"/>
                <a:gd name="T4" fmla="*/ 119 w 751"/>
                <a:gd name="T5" fmla="*/ 237 h 869"/>
                <a:gd name="T6" fmla="*/ 106 w 751"/>
                <a:gd name="T7" fmla="*/ 158 h 869"/>
                <a:gd name="T8" fmla="*/ 158 w 751"/>
                <a:gd name="T9" fmla="*/ 105 h 869"/>
                <a:gd name="T10" fmla="*/ 224 w 751"/>
                <a:gd name="T11" fmla="*/ 79 h 869"/>
                <a:gd name="T12" fmla="*/ 290 w 751"/>
                <a:gd name="T13" fmla="*/ 118 h 869"/>
                <a:gd name="T14" fmla="*/ 356 w 751"/>
                <a:gd name="T15" fmla="*/ 210 h 869"/>
                <a:gd name="T16" fmla="*/ 369 w 751"/>
                <a:gd name="T17" fmla="*/ 276 h 869"/>
                <a:gd name="T18" fmla="*/ 395 w 751"/>
                <a:gd name="T19" fmla="*/ 698 h 869"/>
                <a:gd name="T20" fmla="*/ 343 w 751"/>
                <a:gd name="T21" fmla="*/ 606 h 869"/>
                <a:gd name="T22" fmla="*/ 343 w 751"/>
                <a:gd name="T23" fmla="*/ 513 h 869"/>
                <a:gd name="T24" fmla="*/ 461 w 751"/>
                <a:gd name="T25" fmla="*/ 513 h 869"/>
                <a:gd name="T26" fmla="*/ 540 w 751"/>
                <a:gd name="T27" fmla="*/ 540 h 869"/>
                <a:gd name="T28" fmla="*/ 606 w 751"/>
                <a:gd name="T29" fmla="*/ 606 h 869"/>
                <a:gd name="T30" fmla="*/ 633 w 751"/>
                <a:gd name="T31" fmla="*/ 685 h 869"/>
                <a:gd name="T32" fmla="*/ 619 w 751"/>
                <a:gd name="T33" fmla="*/ 750 h 869"/>
                <a:gd name="T34" fmla="*/ 540 w 751"/>
                <a:gd name="T35" fmla="*/ 803 h 869"/>
                <a:gd name="T36" fmla="*/ 461 w 751"/>
                <a:gd name="T37" fmla="*/ 777 h 869"/>
                <a:gd name="T38" fmla="*/ 395 w 751"/>
                <a:gd name="T39" fmla="*/ 698 h 869"/>
                <a:gd name="T40" fmla="*/ 290 w 751"/>
                <a:gd name="T41" fmla="*/ 829 h 869"/>
                <a:gd name="T42" fmla="*/ 369 w 751"/>
                <a:gd name="T43" fmla="*/ 869 h 869"/>
                <a:gd name="T44" fmla="*/ 488 w 751"/>
                <a:gd name="T45" fmla="*/ 869 h 869"/>
                <a:gd name="T46" fmla="*/ 606 w 751"/>
                <a:gd name="T47" fmla="*/ 829 h 869"/>
                <a:gd name="T48" fmla="*/ 712 w 751"/>
                <a:gd name="T49" fmla="*/ 711 h 869"/>
                <a:gd name="T50" fmla="*/ 751 w 751"/>
                <a:gd name="T51" fmla="*/ 579 h 869"/>
                <a:gd name="T52" fmla="*/ 712 w 751"/>
                <a:gd name="T53" fmla="*/ 448 h 869"/>
                <a:gd name="T54" fmla="*/ 633 w 751"/>
                <a:gd name="T55" fmla="*/ 369 h 869"/>
                <a:gd name="T56" fmla="*/ 540 w 751"/>
                <a:gd name="T57" fmla="*/ 329 h 869"/>
                <a:gd name="T58" fmla="*/ 409 w 751"/>
                <a:gd name="T59" fmla="*/ 316 h 869"/>
                <a:gd name="T60" fmla="*/ 448 w 751"/>
                <a:gd name="T61" fmla="*/ 263 h 869"/>
                <a:gd name="T62" fmla="*/ 474 w 751"/>
                <a:gd name="T63" fmla="*/ 171 h 869"/>
                <a:gd name="T64" fmla="*/ 448 w 751"/>
                <a:gd name="T65" fmla="*/ 79 h 869"/>
                <a:gd name="T66" fmla="*/ 382 w 751"/>
                <a:gd name="T67" fmla="*/ 13 h 869"/>
                <a:gd name="T68" fmla="*/ 277 w 751"/>
                <a:gd name="T69" fmla="*/ 13 h 869"/>
                <a:gd name="T70" fmla="*/ 145 w 751"/>
                <a:gd name="T71" fmla="*/ 66 h 869"/>
                <a:gd name="T72" fmla="*/ 40 w 751"/>
                <a:gd name="T73" fmla="*/ 158 h 869"/>
                <a:gd name="T74" fmla="*/ 0 w 751"/>
                <a:gd name="T75" fmla="*/ 289 h 869"/>
                <a:gd name="T76" fmla="*/ 27 w 751"/>
                <a:gd name="T77" fmla="*/ 395 h 869"/>
                <a:gd name="T78" fmla="*/ 66 w 751"/>
                <a:gd name="T79" fmla="*/ 448 h 869"/>
                <a:gd name="T80" fmla="*/ 132 w 751"/>
                <a:gd name="T81" fmla="*/ 487 h 869"/>
                <a:gd name="T82" fmla="*/ 224 w 751"/>
                <a:gd name="T83" fmla="*/ 500 h 869"/>
                <a:gd name="T84" fmla="*/ 277 w 751"/>
                <a:gd name="T85" fmla="*/ 500 h 869"/>
                <a:gd name="T86" fmla="*/ 303 w 751"/>
                <a:gd name="T87" fmla="*/ 513 h 869"/>
                <a:gd name="T88" fmla="*/ 237 w 751"/>
                <a:gd name="T89" fmla="*/ 619 h 869"/>
                <a:gd name="T90" fmla="*/ 237 w 751"/>
                <a:gd name="T91" fmla="*/ 737 h 8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1"/>
                <a:gd name="T139" fmla="*/ 0 h 869"/>
                <a:gd name="T140" fmla="*/ 751 w 751"/>
                <a:gd name="T141" fmla="*/ 869 h 8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1" h="869">
                  <a:moveTo>
                    <a:pt x="369" y="316"/>
                  </a:moveTo>
                  <a:lnTo>
                    <a:pt x="316" y="316"/>
                  </a:lnTo>
                  <a:lnTo>
                    <a:pt x="251" y="316"/>
                  </a:lnTo>
                  <a:lnTo>
                    <a:pt x="198" y="303"/>
                  </a:lnTo>
                  <a:lnTo>
                    <a:pt x="158" y="276"/>
                  </a:lnTo>
                  <a:lnTo>
                    <a:pt x="119" y="237"/>
                  </a:lnTo>
                  <a:lnTo>
                    <a:pt x="106" y="197"/>
                  </a:lnTo>
                  <a:lnTo>
                    <a:pt x="106" y="158"/>
                  </a:lnTo>
                  <a:lnTo>
                    <a:pt x="119" y="131"/>
                  </a:lnTo>
                  <a:lnTo>
                    <a:pt x="158" y="105"/>
                  </a:lnTo>
                  <a:lnTo>
                    <a:pt x="185" y="79"/>
                  </a:lnTo>
                  <a:lnTo>
                    <a:pt x="224" y="79"/>
                  </a:lnTo>
                  <a:lnTo>
                    <a:pt x="251" y="92"/>
                  </a:lnTo>
                  <a:lnTo>
                    <a:pt x="290" y="118"/>
                  </a:lnTo>
                  <a:lnTo>
                    <a:pt x="330" y="171"/>
                  </a:lnTo>
                  <a:lnTo>
                    <a:pt x="356" y="210"/>
                  </a:lnTo>
                  <a:lnTo>
                    <a:pt x="369" y="250"/>
                  </a:lnTo>
                  <a:lnTo>
                    <a:pt x="369" y="276"/>
                  </a:lnTo>
                  <a:lnTo>
                    <a:pt x="369" y="316"/>
                  </a:lnTo>
                  <a:close/>
                  <a:moveTo>
                    <a:pt x="395" y="698"/>
                  </a:moveTo>
                  <a:lnTo>
                    <a:pt x="369" y="658"/>
                  </a:lnTo>
                  <a:lnTo>
                    <a:pt x="343" y="606"/>
                  </a:lnTo>
                  <a:lnTo>
                    <a:pt x="343" y="566"/>
                  </a:lnTo>
                  <a:lnTo>
                    <a:pt x="343" y="513"/>
                  </a:lnTo>
                  <a:lnTo>
                    <a:pt x="409" y="513"/>
                  </a:lnTo>
                  <a:lnTo>
                    <a:pt x="461" y="513"/>
                  </a:lnTo>
                  <a:lnTo>
                    <a:pt x="488" y="527"/>
                  </a:lnTo>
                  <a:lnTo>
                    <a:pt x="540" y="540"/>
                  </a:lnTo>
                  <a:lnTo>
                    <a:pt x="567" y="566"/>
                  </a:lnTo>
                  <a:lnTo>
                    <a:pt x="606" y="606"/>
                  </a:lnTo>
                  <a:lnTo>
                    <a:pt x="619" y="645"/>
                  </a:lnTo>
                  <a:lnTo>
                    <a:pt x="633" y="685"/>
                  </a:lnTo>
                  <a:lnTo>
                    <a:pt x="633" y="711"/>
                  </a:lnTo>
                  <a:lnTo>
                    <a:pt x="619" y="750"/>
                  </a:lnTo>
                  <a:lnTo>
                    <a:pt x="593" y="777"/>
                  </a:lnTo>
                  <a:lnTo>
                    <a:pt x="540" y="803"/>
                  </a:lnTo>
                  <a:lnTo>
                    <a:pt x="501" y="790"/>
                  </a:lnTo>
                  <a:lnTo>
                    <a:pt x="461" y="777"/>
                  </a:lnTo>
                  <a:lnTo>
                    <a:pt x="422" y="737"/>
                  </a:lnTo>
                  <a:lnTo>
                    <a:pt x="395" y="698"/>
                  </a:lnTo>
                  <a:close/>
                  <a:moveTo>
                    <a:pt x="264" y="790"/>
                  </a:moveTo>
                  <a:lnTo>
                    <a:pt x="290" y="829"/>
                  </a:lnTo>
                  <a:lnTo>
                    <a:pt x="330" y="856"/>
                  </a:lnTo>
                  <a:lnTo>
                    <a:pt x="369" y="869"/>
                  </a:lnTo>
                  <a:lnTo>
                    <a:pt x="422" y="869"/>
                  </a:lnTo>
                  <a:lnTo>
                    <a:pt x="488" y="869"/>
                  </a:lnTo>
                  <a:lnTo>
                    <a:pt x="540" y="856"/>
                  </a:lnTo>
                  <a:lnTo>
                    <a:pt x="606" y="829"/>
                  </a:lnTo>
                  <a:lnTo>
                    <a:pt x="659" y="777"/>
                  </a:lnTo>
                  <a:lnTo>
                    <a:pt x="712" y="711"/>
                  </a:lnTo>
                  <a:lnTo>
                    <a:pt x="738" y="645"/>
                  </a:lnTo>
                  <a:lnTo>
                    <a:pt x="751" y="579"/>
                  </a:lnTo>
                  <a:lnTo>
                    <a:pt x="738" y="513"/>
                  </a:lnTo>
                  <a:lnTo>
                    <a:pt x="712" y="448"/>
                  </a:lnTo>
                  <a:lnTo>
                    <a:pt x="672" y="395"/>
                  </a:lnTo>
                  <a:lnTo>
                    <a:pt x="633" y="369"/>
                  </a:lnTo>
                  <a:lnTo>
                    <a:pt x="580" y="342"/>
                  </a:lnTo>
                  <a:lnTo>
                    <a:pt x="540" y="329"/>
                  </a:lnTo>
                  <a:lnTo>
                    <a:pt x="488" y="329"/>
                  </a:lnTo>
                  <a:lnTo>
                    <a:pt x="409" y="316"/>
                  </a:lnTo>
                  <a:lnTo>
                    <a:pt x="448" y="263"/>
                  </a:lnTo>
                  <a:lnTo>
                    <a:pt x="461" y="210"/>
                  </a:lnTo>
                  <a:lnTo>
                    <a:pt x="474" y="171"/>
                  </a:lnTo>
                  <a:lnTo>
                    <a:pt x="474" y="118"/>
                  </a:lnTo>
                  <a:lnTo>
                    <a:pt x="448" y="79"/>
                  </a:lnTo>
                  <a:lnTo>
                    <a:pt x="422" y="39"/>
                  </a:lnTo>
                  <a:lnTo>
                    <a:pt x="382" y="13"/>
                  </a:lnTo>
                  <a:lnTo>
                    <a:pt x="330" y="0"/>
                  </a:lnTo>
                  <a:lnTo>
                    <a:pt x="277" y="13"/>
                  </a:lnTo>
                  <a:lnTo>
                    <a:pt x="211" y="26"/>
                  </a:lnTo>
                  <a:lnTo>
                    <a:pt x="145" y="66"/>
                  </a:lnTo>
                  <a:lnTo>
                    <a:pt x="93" y="105"/>
                  </a:lnTo>
                  <a:lnTo>
                    <a:pt x="40" y="158"/>
                  </a:lnTo>
                  <a:lnTo>
                    <a:pt x="13" y="224"/>
                  </a:lnTo>
                  <a:lnTo>
                    <a:pt x="0" y="289"/>
                  </a:lnTo>
                  <a:lnTo>
                    <a:pt x="0" y="342"/>
                  </a:lnTo>
                  <a:lnTo>
                    <a:pt x="27" y="395"/>
                  </a:lnTo>
                  <a:lnTo>
                    <a:pt x="53" y="421"/>
                  </a:lnTo>
                  <a:lnTo>
                    <a:pt x="66" y="448"/>
                  </a:lnTo>
                  <a:lnTo>
                    <a:pt x="93" y="461"/>
                  </a:lnTo>
                  <a:lnTo>
                    <a:pt x="132" y="487"/>
                  </a:lnTo>
                  <a:lnTo>
                    <a:pt x="172" y="500"/>
                  </a:lnTo>
                  <a:lnTo>
                    <a:pt x="224" y="500"/>
                  </a:lnTo>
                  <a:lnTo>
                    <a:pt x="251" y="500"/>
                  </a:lnTo>
                  <a:lnTo>
                    <a:pt x="277" y="500"/>
                  </a:lnTo>
                  <a:lnTo>
                    <a:pt x="290" y="500"/>
                  </a:lnTo>
                  <a:lnTo>
                    <a:pt x="303" y="513"/>
                  </a:lnTo>
                  <a:lnTo>
                    <a:pt x="264" y="566"/>
                  </a:lnTo>
                  <a:lnTo>
                    <a:pt x="237" y="619"/>
                  </a:lnTo>
                  <a:lnTo>
                    <a:pt x="224" y="671"/>
                  </a:lnTo>
                  <a:lnTo>
                    <a:pt x="237" y="737"/>
                  </a:lnTo>
                  <a:lnTo>
                    <a:pt x="264" y="79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367"/>
            <p:cNvSpPr>
              <a:spLocks noEditPoints="1"/>
            </p:cNvSpPr>
            <p:nvPr/>
          </p:nvSpPr>
          <p:spPr bwMode="auto">
            <a:xfrm>
              <a:off x="2935" y="3095"/>
              <a:ext cx="123" cy="173"/>
            </a:xfrm>
            <a:custGeom>
              <a:avLst/>
              <a:gdLst>
                <a:gd name="T0" fmla="*/ 422 w 659"/>
                <a:gd name="T1" fmla="*/ 435 h 922"/>
                <a:gd name="T2" fmla="*/ 396 w 659"/>
                <a:gd name="T3" fmla="*/ 448 h 922"/>
                <a:gd name="T4" fmla="*/ 356 w 659"/>
                <a:gd name="T5" fmla="*/ 448 h 922"/>
                <a:gd name="T6" fmla="*/ 317 w 659"/>
                <a:gd name="T7" fmla="*/ 422 h 922"/>
                <a:gd name="T8" fmla="*/ 264 w 659"/>
                <a:gd name="T9" fmla="*/ 396 h 922"/>
                <a:gd name="T10" fmla="*/ 211 w 659"/>
                <a:gd name="T11" fmla="*/ 343 h 922"/>
                <a:gd name="T12" fmla="*/ 159 w 659"/>
                <a:gd name="T13" fmla="*/ 264 h 922"/>
                <a:gd name="T14" fmla="*/ 132 w 659"/>
                <a:gd name="T15" fmla="*/ 224 h 922"/>
                <a:gd name="T16" fmla="*/ 119 w 659"/>
                <a:gd name="T17" fmla="*/ 185 h 922"/>
                <a:gd name="T18" fmla="*/ 106 w 659"/>
                <a:gd name="T19" fmla="*/ 159 h 922"/>
                <a:gd name="T20" fmla="*/ 106 w 659"/>
                <a:gd name="T21" fmla="*/ 132 h 922"/>
                <a:gd name="T22" fmla="*/ 106 w 659"/>
                <a:gd name="T23" fmla="*/ 106 h 922"/>
                <a:gd name="T24" fmla="*/ 132 w 659"/>
                <a:gd name="T25" fmla="*/ 79 h 922"/>
                <a:gd name="T26" fmla="*/ 172 w 659"/>
                <a:gd name="T27" fmla="*/ 66 h 922"/>
                <a:gd name="T28" fmla="*/ 211 w 659"/>
                <a:gd name="T29" fmla="*/ 79 h 922"/>
                <a:gd name="T30" fmla="*/ 238 w 659"/>
                <a:gd name="T31" fmla="*/ 93 h 922"/>
                <a:gd name="T32" fmla="*/ 264 w 659"/>
                <a:gd name="T33" fmla="*/ 119 h 922"/>
                <a:gd name="T34" fmla="*/ 290 w 659"/>
                <a:gd name="T35" fmla="*/ 145 h 922"/>
                <a:gd name="T36" fmla="*/ 317 w 659"/>
                <a:gd name="T37" fmla="*/ 185 h 922"/>
                <a:gd name="T38" fmla="*/ 356 w 659"/>
                <a:gd name="T39" fmla="*/ 224 h 922"/>
                <a:gd name="T40" fmla="*/ 382 w 659"/>
                <a:gd name="T41" fmla="*/ 264 h 922"/>
                <a:gd name="T42" fmla="*/ 422 w 659"/>
                <a:gd name="T43" fmla="*/ 317 h 922"/>
                <a:gd name="T44" fmla="*/ 435 w 659"/>
                <a:gd name="T45" fmla="*/ 343 h 922"/>
                <a:gd name="T46" fmla="*/ 448 w 659"/>
                <a:gd name="T47" fmla="*/ 382 h 922"/>
                <a:gd name="T48" fmla="*/ 461 w 659"/>
                <a:gd name="T49" fmla="*/ 396 h 922"/>
                <a:gd name="T50" fmla="*/ 461 w 659"/>
                <a:gd name="T51" fmla="*/ 396 h 922"/>
                <a:gd name="T52" fmla="*/ 448 w 659"/>
                <a:gd name="T53" fmla="*/ 409 h 922"/>
                <a:gd name="T54" fmla="*/ 435 w 659"/>
                <a:gd name="T55" fmla="*/ 422 h 922"/>
                <a:gd name="T56" fmla="*/ 422 w 659"/>
                <a:gd name="T57" fmla="*/ 435 h 922"/>
                <a:gd name="T58" fmla="*/ 422 w 659"/>
                <a:gd name="T59" fmla="*/ 922 h 922"/>
                <a:gd name="T60" fmla="*/ 554 w 659"/>
                <a:gd name="T61" fmla="*/ 778 h 922"/>
                <a:gd name="T62" fmla="*/ 633 w 659"/>
                <a:gd name="T63" fmla="*/ 593 h 922"/>
                <a:gd name="T64" fmla="*/ 659 w 659"/>
                <a:gd name="T65" fmla="*/ 448 h 922"/>
                <a:gd name="T66" fmla="*/ 633 w 659"/>
                <a:gd name="T67" fmla="*/ 303 h 922"/>
                <a:gd name="T68" fmla="*/ 554 w 659"/>
                <a:gd name="T69" fmla="*/ 172 h 922"/>
                <a:gd name="T70" fmla="*/ 461 w 659"/>
                <a:gd name="T71" fmla="*/ 66 h 922"/>
                <a:gd name="T72" fmla="*/ 343 w 659"/>
                <a:gd name="T73" fmla="*/ 14 h 922"/>
                <a:gd name="T74" fmla="*/ 224 w 659"/>
                <a:gd name="T75" fmla="*/ 0 h 922"/>
                <a:gd name="T76" fmla="*/ 106 w 659"/>
                <a:gd name="T77" fmla="*/ 53 h 922"/>
                <a:gd name="T78" fmla="*/ 66 w 659"/>
                <a:gd name="T79" fmla="*/ 106 h 922"/>
                <a:gd name="T80" fmla="*/ 27 w 659"/>
                <a:gd name="T81" fmla="*/ 159 h 922"/>
                <a:gd name="T82" fmla="*/ 0 w 659"/>
                <a:gd name="T83" fmla="*/ 224 h 922"/>
                <a:gd name="T84" fmla="*/ 14 w 659"/>
                <a:gd name="T85" fmla="*/ 343 h 922"/>
                <a:gd name="T86" fmla="*/ 66 w 659"/>
                <a:gd name="T87" fmla="*/ 448 h 922"/>
                <a:gd name="T88" fmla="*/ 119 w 659"/>
                <a:gd name="T89" fmla="*/ 501 h 922"/>
                <a:gd name="T90" fmla="*/ 172 w 659"/>
                <a:gd name="T91" fmla="*/ 540 h 922"/>
                <a:gd name="T92" fmla="*/ 224 w 659"/>
                <a:gd name="T93" fmla="*/ 567 h 922"/>
                <a:gd name="T94" fmla="*/ 290 w 659"/>
                <a:gd name="T95" fmla="*/ 567 h 922"/>
                <a:gd name="T96" fmla="*/ 343 w 659"/>
                <a:gd name="T97" fmla="*/ 554 h 922"/>
                <a:gd name="T98" fmla="*/ 396 w 659"/>
                <a:gd name="T99" fmla="*/ 514 h 922"/>
                <a:gd name="T100" fmla="*/ 422 w 659"/>
                <a:gd name="T101" fmla="*/ 501 h 922"/>
                <a:gd name="T102" fmla="*/ 448 w 659"/>
                <a:gd name="T103" fmla="*/ 475 h 922"/>
                <a:gd name="T104" fmla="*/ 461 w 659"/>
                <a:gd name="T105" fmla="*/ 461 h 922"/>
                <a:gd name="T106" fmla="*/ 475 w 659"/>
                <a:gd name="T107" fmla="*/ 448 h 922"/>
                <a:gd name="T108" fmla="*/ 488 w 659"/>
                <a:gd name="T109" fmla="*/ 448 h 922"/>
                <a:gd name="T110" fmla="*/ 514 w 659"/>
                <a:gd name="T111" fmla="*/ 606 h 922"/>
                <a:gd name="T112" fmla="*/ 501 w 659"/>
                <a:gd name="T113" fmla="*/ 751 h 922"/>
                <a:gd name="T114" fmla="*/ 461 w 659"/>
                <a:gd name="T115" fmla="*/ 830 h 922"/>
                <a:gd name="T116" fmla="*/ 396 w 659"/>
                <a:gd name="T117" fmla="*/ 896 h 922"/>
                <a:gd name="T118" fmla="*/ 422 w 659"/>
                <a:gd name="T119" fmla="*/ 922 h 92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9"/>
                <a:gd name="T181" fmla="*/ 0 h 922"/>
                <a:gd name="T182" fmla="*/ 659 w 659"/>
                <a:gd name="T183" fmla="*/ 922 h 92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9" h="922">
                  <a:moveTo>
                    <a:pt x="422" y="435"/>
                  </a:moveTo>
                  <a:lnTo>
                    <a:pt x="396" y="448"/>
                  </a:lnTo>
                  <a:lnTo>
                    <a:pt x="356" y="448"/>
                  </a:lnTo>
                  <a:lnTo>
                    <a:pt x="317" y="422"/>
                  </a:lnTo>
                  <a:lnTo>
                    <a:pt x="264" y="396"/>
                  </a:lnTo>
                  <a:lnTo>
                    <a:pt x="211" y="343"/>
                  </a:lnTo>
                  <a:lnTo>
                    <a:pt x="159" y="264"/>
                  </a:lnTo>
                  <a:lnTo>
                    <a:pt x="132" y="224"/>
                  </a:lnTo>
                  <a:lnTo>
                    <a:pt x="119" y="185"/>
                  </a:lnTo>
                  <a:lnTo>
                    <a:pt x="106" y="159"/>
                  </a:lnTo>
                  <a:lnTo>
                    <a:pt x="106" y="132"/>
                  </a:lnTo>
                  <a:lnTo>
                    <a:pt x="106" y="106"/>
                  </a:lnTo>
                  <a:lnTo>
                    <a:pt x="132" y="79"/>
                  </a:lnTo>
                  <a:lnTo>
                    <a:pt x="172" y="66"/>
                  </a:lnTo>
                  <a:lnTo>
                    <a:pt x="211" y="79"/>
                  </a:lnTo>
                  <a:lnTo>
                    <a:pt x="238" y="93"/>
                  </a:lnTo>
                  <a:lnTo>
                    <a:pt x="264" y="119"/>
                  </a:lnTo>
                  <a:lnTo>
                    <a:pt x="290" y="145"/>
                  </a:lnTo>
                  <a:lnTo>
                    <a:pt x="317" y="185"/>
                  </a:lnTo>
                  <a:lnTo>
                    <a:pt x="356" y="224"/>
                  </a:lnTo>
                  <a:lnTo>
                    <a:pt x="382" y="264"/>
                  </a:lnTo>
                  <a:lnTo>
                    <a:pt x="422" y="317"/>
                  </a:lnTo>
                  <a:lnTo>
                    <a:pt x="435" y="343"/>
                  </a:lnTo>
                  <a:lnTo>
                    <a:pt x="448" y="382"/>
                  </a:lnTo>
                  <a:lnTo>
                    <a:pt x="461" y="396"/>
                  </a:lnTo>
                  <a:lnTo>
                    <a:pt x="448" y="409"/>
                  </a:lnTo>
                  <a:lnTo>
                    <a:pt x="435" y="422"/>
                  </a:lnTo>
                  <a:lnTo>
                    <a:pt x="422" y="435"/>
                  </a:lnTo>
                  <a:close/>
                  <a:moveTo>
                    <a:pt x="422" y="922"/>
                  </a:moveTo>
                  <a:lnTo>
                    <a:pt x="554" y="778"/>
                  </a:lnTo>
                  <a:lnTo>
                    <a:pt x="633" y="593"/>
                  </a:lnTo>
                  <a:lnTo>
                    <a:pt x="659" y="448"/>
                  </a:lnTo>
                  <a:lnTo>
                    <a:pt x="633" y="303"/>
                  </a:lnTo>
                  <a:lnTo>
                    <a:pt x="554" y="172"/>
                  </a:lnTo>
                  <a:lnTo>
                    <a:pt x="461" y="66"/>
                  </a:lnTo>
                  <a:lnTo>
                    <a:pt x="343" y="14"/>
                  </a:lnTo>
                  <a:lnTo>
                    <a:pt x="224" y="0"/>
                  </a:lnTo>
                  <a:lnTo>
                    <a:pt x="106" y="53"/>
                  </a:lnTo>
                  <a:lnTo>
                    <a:pt x="66" y="106"/>
                  </a:lnTo>
                  <a:lnTo>
                    <a:pt x="27" y="159"/>
                  </a:lnTo>
                  <a:lnTo>
                    <a:pt x="0" y="224"/>
                  </a:lnTo>
                  <a:lnTo>
                    <a:pt x="14" y="343"/>
                  </a:lnTo>
                  <a:lnTo>
                    <a:pt x="66" y="448"/>
                  </a:lnTo>
                  <a:lnTo>
                    <a:pt x="119" y="501"/>
                  </a:lnTo>
                  <a:lnTo>
                    <a:pt x="172" y="540"/>
                  </a:lnTo>
                  <a:lnTo>
                    <a:pt x="224" y="567"/>
                  </a:lnTo>
                  <a:lnTo>
                    <a:pt x="290" y="567"/>
                  </a:lnTo>
                  <a:lnTo>
                    <a:pt x="343" y="554"/>
                  </a:lnTo>
                  <a:lnTo>
                    <a:pt x="396" y="514"/>
                  </a:lnTo>
                  <a:lnTo>
                    <a:pt x="422" y="501"/>
                  </a:lnTo>
                  <a:lnTo>
                    <a:pt x="448" y="475"/>
                  </a:lnTo>
                  <a:lnTo>
                    <a:pt x="461" y="461"/>
                  </a:lnTo>
                  <a:lnTo>
                    <a:pt x="475" y="448"/>
                  </a:lnTo>
                  <a:lnTo>
                    <a:pt x="488" y="448"/>
                  </a:lnTo>
                  <a:lnTo>
                    <a:pt x="514" y="606"/>
                  </a:lnTo>
                  <a:lnTo>
                    <a:pt x="501" y="751"/>
                  </a:lnTo>
                  <a:lnTo>
                    <a:pt x="461" y="830"/>
                  </a:lnTo>
                  <a:lnTo>
                    <a:pt x="396" y="896"/>
                  </a:lnTo>
                  <a:lnTo>
                    <a:pt x="422" y="92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68"/>
            <p:cNvSpPr>
              <a:spLocks/>
            </p:cNvSpPr>
            <p:nvPr/>
          </p:nvSpPr>
          <p:spPr bwMode="auto">
            <a:xfrm>
              <a:off x="3021" y="3023"/>
              <a:ext cx="156" cy="168"/>
            </a:xfrm>
            <a:custGeom>
              <a:avLst/>
              <a:gdLst>
                <a:gd name="T0" fmla="*/ 448 w 830"/>
                <a:gd name="T1" fmla="*/ 869 h 895"/>
                <a:gd name="T2" fmla="*/ 488 w 830"/>
                <a:gd name="T3" fmla="*/ 829 h 895"/>
                <a:gd name="T4" fmla="*/ 514 w 830"/>
                <a:gd name="T5" fmla="*/ 790 h 895"/>
                <a:gd name="T6" fmla="*/ 527 w 830"/>
                <a:gd name="T7" fmla="*/ 763 h 895"/>
                <a:gd name="T8" fmla="*/ 527 w 830"/>
                <a:gd name="T9" fmla="*/ 737 h 895"/>
                <a:gd name="T10" fmla="*/ 514 w 830"/>
                <a:gd name="T11" fmla="*/ 711 h 895"/>
                <a:gd name="T12" fmla="*/ 488 w 830"/>
                <a:gd name="T13" fmla="*/ 671 h 895"/>
                <a:gd name="T14" fmla="*/ 172 w 830"/>
                <a:gd name="T15" fmla="*/ 289 h 895"/>
                <a:gd name="T16" fmla="*/ 145 w 830"/>
                <a:gd name="T17" fmla="*/ 263 h 895"/>
                <a:gd name="T18" fmla="*/ 119 w 830"/>
                <a:gd name="T19" fmla="*/ 250 h 895"/>
                <a:gd name="T20" fmla="*/ 106 w 830"/>
                <a:gd name="T21" fmla="*/ 250 h 895"/>
                <a:gd name="T22" fmla="*/ 79 w 830"/>
                <a:gd name="T23" fmla="*/ 263 h 895"/>
                <a:gd name="T24" fmla="*/ 66 w 830"/>
                <a:gd name="T25" fmla="*/ 276 h 895"/>
                <a:gd name="T26" fmla="*/ 53 w 830"/>
                <a:gd name="T27" fmla="*/ 302 h 895"/>
                <a:gd name="T28" fmla="*/ 40 w 830"/>
                <a:gd name="T29" fmla="*/ 316 h 895"/>
                <a:gd name="T30" fmla="*/ 27 w 830"/>
                <a:gd name="T31" fmla="*/ 342 h 895"/>
                <a:gd name="T32" fmla="*/ 0 w 830"/>
                <a:gd name="T33" fmla="*/ 329 h 895"/>
                <a:gd name="T34" fmla="*/ 159 w 830"/>
                <a:gd name="T35" fmla="*/ 13 h 895"/>
                <a:gd name="T36" fmla="*/ 185 w 830"/>
                <a:gd name="T37" fmla="*/ 0 h 895"/>
                <a:gd name="T38" fmla="*/ 633 w 830"/>
                <a:gd name="T39" fmla="*/ 566 h 895"/>
                <a:gd name="T40" fmla="*/ 659 w 830"/>
                <a:gd name="T41" fmla="*/ 592 h 895"/>
                <a:gd name="T42" fmla="*/ 685 w 830"/>
                <a:gd name="T43" fmla="*/ 605 h 895"/>
                <a:gd name="T44" fmla="*/ 712 w 830"/>
                <a:gd name="T45" fmla="*/ 619 h 895"/>
                <a:gd name="T46" fmla="*/ 738 w 830"/>
                <a:gd name="T47" fmla="*/ 619 h 895"/>
                <a:gd name="T48" fmla="*/ 778 w 830"/>
                <a:gd name="T49" fmla="*/ 592 h 895"/>
                <a:gd name="T50" fmla="*/ 817 w 830"/>
                <a:gd name="T51" fmla="*/ 566 h 895"/>
                <a:gd name="T52" fmla="*/ 830 w 830"/>
                <a:gd name="T53" fmla="*/ 592 h 895"/>
                <a:gd name="T54" fmla="*/ 461 w 830"/>
                <a:gd name="T55" fmla="*/ 895 h 895"/>
                <a:gd name="T56" fmla="*/ 448 w 830"/>
                <a:gd name="T57" fmla="*/ 869 h 8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30"/>
                <a:gd name="T88" fmla="*/ 0 h 895"/>
                <a:gd name="T89" fmla="*/ 830 w 830"/>
                <a:gd name="T90" fmla="*/ 895 h 8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30" h="895">
                  <a:moveTo>
                    <a:pt x="448" y="869"/>
                  </a:moveTo>
                  <a:lnTo>
                    <a:pt x="488" y="829"/>
                  </a:lnTo>
                  <a:lnTo>
                    <a:pt x="514" y="790"/>
                  </a:lnTo>
                  <a:lnTo>
                    <a:pt x="527" y="763"/>
                  </a:lnTo>
                  <a:lnTo>
                    <a:pt x="527" y="737"/>
                  </a:lnTo>
                  <a:lnTo>
                    <a:pt x="514" y="711"/>
                  </a:lnTo>
                  <a:lnTo>
                    <a:pt x="488" y="671"/>
                  </a:lnTo>
                  <a:lnTo>
                    <a:pt x="172" y="289"/>
                  </a:lnTo>
                  <a:lnTo>
                    <a:pt x="145" y="263"/>
                  </a:lnTo>
                  <a:lnTo>
                    <a:pt x="119" y="250"/>
                  </a:lnTo>
                  <a:lnTo>
                    <a:pt x="106" y="250"/>
                  </a:lnTo>
                  <a:lnTo>
                    <a:pt x="79" y="263"/>
                  </a:lnTo>
                  <a:lnTo>
                    <a:pt x="66" y="276"/>
                  </a:lnTo>
                  <a:lnTo>
                    <a:pt x="53" y="302"/>
                  </a:lnTo>
                  <a:lnTo>
                    <a:pt x="40" y="316"/>
                  </a:lnTo>
                  <a:lnTo>
                    <a:pt x="27" y="342"/>
                  </a:lnTo>
                  <a:lnTo>
                    <a:pt x="0" y="329"/>
                  </a:lnTo>
                  <a:lnTo>
                    <a:pt x="159" y="13"/>
                  </a:lnTo>
                  <a:lnTo>
                    <a:pt x="185" y="0"/>
                  </a:lnTo>
                  <a:lnTo>
                    <a:pt x="633" y="566"/>
                  </a:lnTo>
                  <a:lnTo>
                    <a:pt x="659" y="592"/>
                  </a:lnTo>
                  <a:lnTo>
                    <a:pt x="685" y="605"/>
                  </a:lnTo>
                  <a:lnTo>
                    <a:pt x="712" y="619"/>
                  </a:lnTo>
                  <a:lnTo>
                    <a:pt x="738" y="619"/>
                  </a:lnTo>
                  <a:lnTo>
                    <a:pt x="778" y="592"/>
                  </a:lnTo>
                  <a:lnTo>
                    <a:pt x="817" y="566"/>
                  </a:lnTo>
                  <a:lnTo>
                    <a:pt x="830" y="592"/>
                  </a:lnTo>
                  <a:lnTo>
                    <a:pt x="461" y="895"/>
                  </a:lnTo>
                  <a:lnTo>
                    <a:pt x="448" y="86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69"/>
            <p:cNvSpPr>
              <a:spLocks/>
            </p:cNvSpPr>
            <p:nvPr/>
          </p:nvSpPr>
          <p:spPr bwMode="auto">
            <a:xfrm>
              <a:off x="883" y="2397"/>
              <a:ext cx="175" cy="173"/>
            </a:xfrm>
            <a:custGeom>
              <a:avLst/>
              <a:gdLst>
                <a:gd name="T0" fmla="*/ 909 w 936"/>
                <a:gd name="T1" fmla="*/ 711 h 922"/>
                <a:gd name="T2" fmla="*/ 896 w 936"/>
                <a:gd name="T3" fmla="*/ 672 h 922"/>
                <a:gd name="T4" fmla="*/ 870 w 936"/>
                <a:gd name="T5" fmla="*/ 646 h 922"/>
                <a:gd name="T6" fmla="*/ 857 w 936"/>
                <a:gd name="T7" fmla="*/ 632 h 922"/>
                <a:gd name="T8" fmla="*/ 830 w 936"/>
                <a:gd name="T9" fmla="*/ 619 h 922"/>
                <a:gd name="T10" fmla="*/ 791 w 936"/>
                <a:gd name="T11" fmla="*/ 632 h 922"/>
                <a:gd name="T12" fmla="*/ 198 w 936"/>
                <a:gd name="T13" fmla="*/ 790 h 922"/>
                <a:gd name="T14" fmla="*/ 172 w 936"/>
                <a:gd name="T15" fmla="*/ 790 h 922"/>
                <a:gd name="T16" fmla="*/ 145 w 936"/>
                <a:gd name="T17" fmla="*/ 817 h 922"/>
                <a:gd name="T18" fmla="*/ 132 w 936"/>
                <a:gd name="T19" fmla="*/ 843 h 922"/>
                <a:gd name="T20" fmla="*/ 132 w 936"/>
                <a:gd name="T21" fmla="*/ 869 h 922"/>
                <a:gd name="T22" fmla="*/ 145 w 936"/>
                <a:gd name="T23" fmla="*/ 909 h 922"/>
                <a:gd name="T24" fmla="*/ 106 w 936"/>
                <a:gd name="T25" fmla="*/ 922 h 922"/>
                <a:gd name="T26" fmla="*/ 0 w 936"/>
                <a:gd name="T27" fmla="*/ 501 h 922"/>
                <a:gd name="T28" fmla="*/ 27 w 936"/>
                <a:gd name="T29" fmla="*/ 487 h 922"/>
                <a:gd name="T30" fmla="*/ 40 w 936"/>
                <a:gd name="T31" fmla="*/ 527 h 922"/>
                <a:gd name="T32" fmla="*/ 66 w 936"/>
                <a:gd name="T33" fmla="*/ 566 h 922"/>
                <a:gd name="T34" fmla="*/ 79 w 936"/>
                <a:gd name="T35" fmla="*/ 580 h 922"/>
                <a:gd name="T36" fmla="*/ 93 w 936"/>
                <a:gd name="T37" fmla="*/ 593 h 922"/>
                <a:gd name="T38" fmla="*/ 132 w 936"/>
                <a:gd name="T39" fmla="*/ 593 h 922"/>
                <a:gd name="T40" fmla="*/ 172 w 936"/>
                <a:gd name="T41" fmla="*/ 580 h 922"/>
                <a:gd name="T42" fmla="*/ 751 w 936"/>
                <a:gd name="T43" fmla="*/ 435 h 922"/>
                <a:gd name="T44" fmla="*/ 778 w 936"/>
                <a:gd name="T45" fmla="*/ 422 h 922"/>
                <a:gd name="T46" fmla="*/ 804 w 936"/>
                <a:gd name="T47" fmla="*/ 395 h 922"/>
                <a:gd name="T48" fmla="*/ 804 w 936"/>
                <a:gd name="T49" fmla="*/ 369 h 922"/>
                <a:gd name="T50" fmla="*/ 804 w 936"/>
                <a:gd name="T51" fmla="*/ 343 h 922"/>
                <a:gd name="T52" fmla="*/ 791 w 936"/>
                <a:gd name="T53" fmla="*/ 303 h 922"/>
                <a:gd name="T54" fmla="*/ 764 w 936"/>
                <a:gd name="T55" fmla="*/ 237 h 922"/>
                <a:gd name="T56" fmla="*/ 738 w 936"/>
                <a:gd name="T57" fmla="*/ 185 h 922"/>
                <a:gd name="T58" fmla="*/ 698 w 936"/>
                <a:gd name="T59" fmla="*/ 132 h 922"/>
                <a:gd name="T60" fmla="*/ 606 w 936"/>
                <a:gd name="T61" fmla="*/ 79 h 922"/>
                <a:gd name="T62" fmla="*/ 461 w 936"/>
                <a:gd name="T63" fmla="*/ 53 h 922"/>
                <a:gd name="T64" fmla="*/ 461 w 936"/>
                <a:gd name="T65" fmla="*/ 26 h 922"/>
                <a:gd name="T66" fmla="*/ 751 w 936"/>
                <a:gd name="T67" fmla="*/ 0 h 922"/>
                <a:gd name="T68" fmla="*/ 936 w 936"/>
                <a:gd name="T69" fmla="*/ 698 h 922"/>
                <a:gd name="T70" fmla="*/ 909 w 936"/>
                <a:gd name="T71" fmla="*/ 711 h 9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36"/>
                <a:gd name="T109" fmla="*/ 0 h 922"/>
                <a:gd name="T110" fmla="*/ 936 w 936"/>
                <a:gd name="T111" fmla="*/ 922 h 9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36" h="922">
                  <a:moveTo>
                    <a:pt x="909" y="711"/>
                  </a:moveTo>
                  <a:lnTo>
                    <a:pt x="896" y="672"/>
                  </a:lnTo>
                  <a:lnTo>
                    <a:pt x="870" y="646"/>
                  </a:lnTo>
                  <a:lnTo>
                    <a:pt x="857" y="632"/>
                  </a:lnTo>
                  <a:lnTo>
                    <a:pt x="830" y="619"/>
                  </a:lnTo>
                  <a:lnTo>
                    <a:pt x="791" y="632"/>
                  </a:lnTo>
                  <a:lnTo>
                    <a:pt x="198" y="790"/>
                  </a:lnTo>
                  <a:lnTo>
                    <a:pt x="172" y="790"/>
                  </a:lnTo>
                  <a:lnTo>
                    <a:pt x="145" y="817"/>
                  </a:lnTo>
                  <a:lnTo>
                    <a:pt x="132" y="843"/>
                  </a:lnTo>
                  <a:lnTo>
                    <a:pt x="132" y="869"/>
                  </a:lnTo>
                  <a:lnTo>
                    <a:pt x="145" y="909"/>
                  </a:lnTo>
                  <a:lnTo>
                    <a:pt x="106" y="922"/>
                  </a:lnTo>
                  <a:lnTo>
                    <a:pt x="0" y="501"/>
                  </a:lnTo>
                  <a:lnTo>
                    <a:pt x="27" y="487"/>
                  </a:lnTo>
                  <a:lnTo>
                    <a:pt x="40" y="527"/>
                  </a:lnTo>
                  <a:lnTo>
                    <a:pt x="66" y="566"/>
                  </a:lnTo>
                  <a:lnTo>
                    <a:pt x="79" y="580"/>
                  </a:lnTo>
                  <a:lnTo>
                    <a:pt x="93" y="593"/>
                  </a:lnTo>
                  <a:lnTo>
                    <a:pt x="132" y="593"/>
                  </a:lnTo>
                  <a:lnTo>
                    <a:pt x="172" y="580"/>
                  </a:lnTo>
                  <a:lnTo>
                    <a:pt x="751" y="435"/>
                  </a:lnTo>
                  <a:lnTo>
                    <a:pt x="778" y="422"/>
                  </a:lnTo>
                  <a:lnTo>
                    <a:pt x="804" y="395"/>
                  </a:lnTo>
                  <a:lnTo>
                    <a:pt x="804" y="369"/>
                  </a:lnTo>
                  <a:lnTo>
                    <a:pt x="804" y="343"/>
                  </a:lnTo>
                  <a:lnTo>
                    <a:pt x="791" y="303"/>
                  </a:lnTo>
                  <a:lnTo>
                    <a:pt x="764" y="237"/>
                  </a:lnTo>
                  <a:lnTo>
                    <a:pt x="738" y="185"/>
                  </a:lnTo>
                  <a:lnTo>
                    <a:pt x="698" y="132"/>
                  </a:lnTo>
                  <a:lnTo>
                    <a:pt x="606" y="79"/>
                  </a:lnTo>
                  <a:lnTo>
                    <a:pt x="461" y="53"/>
                  </a:lnTo>
                  <a:lnTo>
                    <a:pt x="461" y="26"/>
                  </a:lnTo>
                  <a:lnTo>
                    <a:pt x="751" y="0"/>
                  </a:lnTo>
                  <a:lnTo>
                    <a:pt x="936" y="698"/>
                  </a:lnTo>
                  <a:lnTo>
                    <a:pt x="909" y="71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370"/>
            <p:cNvSpPr>
              <a:spLocks/>
            </p:cNvSpPr>
            <p:nvPr/>
          </p:nvSpPr>
          <p:spPr bwMode="auto">
            <a:xfrm>
              <a:off x="841" y="2237"/>
              <a:ext cx="170" cy="157"/>
            </a:xfrm>
            <a:custGeom>
              <a:avLst/>
              <a:gdLst>
                <a:gd name="T0" fmla="*/ 908 w 908"/>
                <a:gd name="T1" fmla="*/ 764 h 843"/>
                <a:gd name="T2" fmla="*/ 882 w 908"/>
                <a:gd name="T3" fmla="*/ 764 h 843"/>
                <a:gd name="T4" fmla="*/ 869 w 908"/>
                <a:gd name="T5" fmla="*/ 724 h 843"/>
                <a:gd name="T6" fmla="*/ 856 w 908"/>
                <a:gd name="T7" fmla="*/ 685 h 843"/>
                <a:gd name="T8" fmla="*/ 842 w 908"/>
                <a:gd name="T9" fmla="*/ 672 h 843"/>
                <a:gd name="T10" fmla="*/ 816 w 908"/>
                <a:gd name="T11" fmla="*/ 659 h 843"/>
                <a:gd name="T12" fmla="*/ 777 w 908"/>
                <a:gd name="T13" fmla="*/ 659 h 843"/>
                <a:gd name="T14" fmla="*/ 171 w 908"/>
                <a:gd name="T15" fmla="*/ 724 h 843"/>
                <a:gd name="T16" fmla="*/ 144 w 908"/>
                <a:gd name="T17" fmla="*/ 724 h 843"/>
                <a:gd name="T18" fmla="*/ 118 w 908"/>
                <a:gd name="T19" fmla="*/ 738 h 843"/>
                <a:gd name="T20" fmla="*/ 105 w 908"/>
                <a:gd name="T21" fmla="*/ 764 h 843"/>
                <a:gd name="T22" fmla="*/ 92 w 908"/>
                <a:gd name="T23" fmla="*/ 790 h 843"/>
                <a:gd name="T24" fmla="*/ 92 w 908"/>
                <a:gd name="T25" fmla="*/ 843 h 843"/>
                <a:gd name="T26" fmla="*/ 65 w 908"/>
                <a:gd name="T27" fmla="*/ 843 h 843"/>
                <a:gd name="T28" fmla="*/ 0 w 908"/>
                <a:gd name="T29" fmla="*/ 119 h 843"/>
                <a:gd name="T30" fmla="*/ 250 w 908"/>
                <a:gd name="T31" fmla="*/ 92 h 843"/>
                <a:gd name="T32" fmla="*/ 250 w 908"/>
                <a:gd name="T33" fmla="*/ 132 h 843"/>
                <a:gd name="T34" fmla="*/ 184 w 908"/>
                <a:gd name="T35" fmla="*/ 158 h 843"/>
                <a:gd name="T36" fmla="*/ 131 w 908"/>
                <a:gd name="T37" fmla="*/ 184 h 843"/>
                <a:gd name="T38" fmla="*/ 92 w 908"/>
                <a:gd name="T39" fmla="*/ 224 h 843"/>
                <a:gd name="T40" fmla="*/ 65 w 908"/>
                <a:gd name="T41" fmla="*/ 303 h 843"/>
                <a:gd name="T42" fmla="*/ 65 w 908"/>
                <a:gd name="T43" fmla="*/ 435 h 843"/>
                <a:gd name="T44" fmla="*/ 79 w 908"/>
                <a:gd name="T45" fmla="*/ 487 h 843"/>
                <a:gd name="T46" fmla="*/ 92 w 908"/>
                <a:gd name="T47" fmla="*/ 514 h 843"/>
                <a:gd name="T48" fmla="*/ 105 w 908"/>
                <a:gd name="T49" fmla="*/ 514 h 843"/>
                <a:gd name="T50" fmla="*/ 131 w 908"/>
                <a:gd name="T51" fmla="*/ 514 h 843"/>
                <a:gd name="T52" fmla="*/ 434 w 908"/>
                <a:gd name="T53" fmla="*/ 487 h 843"/>
                <a:gd name="T54" fmla="*/ 421 w 908"/>
                <a:gd name="T55" fmla="*/ 435 h 843"/>
                <a:gd name="T56" fmla="*/ 395 w 908"/>
                <a:gd name="T57" fmla="*/ 382 h 843"/>
                <a:gd name="T58" fmla="*/ 381 w 908"/>
                <a:gd name="T59" fmla="*/ 356 h 843"/>
                <a:gd name="T60" fmla="*/ 342 w 908"/>
                <a:gd name="T61" fmla="*/ 329 h 843"/>
                <a:gd name="T62" fmla="*/ 289 w 908"/>
                <a:gd name="T63" fmla="*/ 316 h 843"/>
                <a:gd name="T64" fmla="*/ 223 w 908"/>
                <a:gd name="T65" fmla="*/ 303 h 843"/>
                <a:gd name="T66" fmla="*/ 223 w 908"/>
                <a:gd name="T67" fmla="*/ 277 h 843"/>
                <a:gd name="T68" fmla="*/ 645 w 908"/>
                <a:gd name="T69" fmla="*/ 237 h 843"/>
                <a:gd name="T70" fmla="*/ 645 w 908"/>
                <a:gd name="T71" fmla="*/ 263 h 843"/>
                <a:gd name="T72" fmla="*/ 579 w 908"/>
                <a:gd name="T73" fmla="*/ 290 h 843"/>
                <a:gd name="T74" fmla="*/ 540 w 908"/>
                <a:gd name="T75" fmla="*/ 303 h 843"/>
                <a:gd name="T76" fmla="*/ 500 w 908"/>
                <a:gd name="T77" fmla="*/ 329 h 843"/>
                <a:gd name="T78" fmla="*/ 474 w 908"/>
                <a:gd name="T79" fmla="*/ 369 h 843"/>
                <a:gd name="T80" fmla="*/ 474 w 908"/>
                <a:gd name="T81" fmla="*/ 422 h 843"/>
                <a:gd name="T82" fmla="*/ 474 w 908"/>
                <a:gd name="T83" fmla="*/ 487 h 843"/>
                <a:gd name="T84" fmla="*/ 777 w 908"/>
                <a:gd name="T85" fmla="*/ 461 h 843"/>
                <a:gd name="T86" fmla="*/ 803 w 908"/>
                <a:gd name="T87" fmla="*/ 448 h 843"/>
                <a:gd name="T88" fmla="*/ 829 w 908"/>
                <a:gd name="T89" fmla="*/ 435 h 843"/>
                <a:gd name="T90" fmla="*/ 829 w 908"/>
                <a:gd name="T91" fmla="*/ 408 h 843"/>
                <a:gd name="T92" fmla="*/ 829 w 908"/>
                <a:gd name="T93" fmla="*/ 382 h 843"/>
                <a:gd name="T94" fmla="*/ 829 w 908"/>
                <a:gd name="T95" fmla="*/ 342 h 843"/>
                <a:gd name="T96" fmla="*/ 816 w 908"/>
                <a:gd name="T97" fmla="*/ 277 h 843"/>
                <a:gd name="T98" fmla="*/ 803 w 908"/>
                <a:gd name="T99" fmla="*/ 211 h 843"/>
                <a:gd name="T100" fmla="*/ 763 w 908"/>
                <a:gd name="T101" fmla="*/ 158 h 843"/>
                <a:gd name="T102" fmla="*/ 724 w 908"/>
                <a:gd name="T103" fmla="*/ 105 h 843"/>
                <a:gd name="T104" fmla="*/ 658 w 908"/>
                <a:gd name="T105" fmla="*/ 66 h 843"/>
                <a:gd name="T106" fmla="*/ 579 w 908"/>
                <a:gd name="T107" fmla="*/ 40 h 843"/>
                <a:gd name="T108" fmla="*/ 579 w 908"/>
                <a:gd name="T109" fmla="*/ 0 h 843"/>
                <a:gd name="T110" fmla="*/ 842 w 908"/>
                <a:gd name="T111" fmla="*/ 26 h 843"/>
                <a:gd name="T112" fmla="*/ 908 w 908"/>
                <a:gd name="T113" fmla="*/ 764 h 8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08"/>
                <a:gd name="T172" fmla="*/ 0 h 843"/>
                <a:gd name="T173" fmla="*/ 908 w 908"/>
                <a:gd name="T174" fmla="*/ 843 h 8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08" h="843">
                  <a:moveTo>
                    <a:pt x="908" y="764"/>
                  </a:moveTo>
                  <a:lnTo>
                    <a:pt x="882" y="764"/>
                  </a:lnTo>
                  <a:lnTo>
                    <a:pt x="869" y="724"/>
                  </a:lnTo>
                  <a:lnTo>
                    <a:pt x="856" y="685"/>
                  </a:lnTo>
                  <a:lnTo>
                    <a:pt x="842" y="672"/>
                  </a:lnTo>
                  <a:lnTo>
                    <a:pt x="816" y="659"/>
                  </a:lnTo>
                  <a:lnTo>
                    <a:pt x="777" y="659"/>
                  </a:lnTo>
                  <a:lnTo>
                    <a:pt x="171" y="724"/>
                  </a:lnTo>
                  <a:lnTo>
                    <a:pt x="144" y="724"/>
                  </a:lnTo>
                  <a:lnTo>
                    <a:pt x="118" y="738"/>
                  </a:lnTo>
                  <a:lnTo>
                    <a:pt x="105" y="764"/>
                  </a:lnTo>
                  <a:lnTo>
                    <a:pt x="92" y="790"/>
                  </a:lnTo>
                  <a:lnTo>
                    <a:pt x="92" y="843"/>
                  </a:lnTo>
                  <a:lnTo>
                    <a:pt x="65" y="843"/>
                  </a:lnTo>
                  <a:lnTo>
                    <a:pt x="0" y="119"/>
                  </a:lnTo>
                  <a:lnTo>
                    <a:pt x="250" y="92"/>
                  </a:lnTo>
                  <a:lnTo>
                    <a:pt x="250" y="132"/>
                  </a:lnTo>
                  <a:lnTo>
                    <a:pt x="184" y="158"/>
                  </a:lnTo>
                  <a:lnTo>
                    <a:pt x="131" y="184"/>
                  </a:lnTo>
                  <a:lnTo>
                    <a:pt x="92" y="224"/>
                  </a:lnTo>
                  <a:lnTo>
                    <a:pt x="65" y="303"/>
                  </a:lnTo>
                  <a:lnTo>
                    <a:pt x="65" y="435"/>
                  </a:lnTo>
                  <a:lnTo>
                    <a:pt x="79" y="487"/>
                  </a:lnTo>
                  <a:lnTo>
                    <a:pt x="92" y="514"/>
                  </a:lnTo>
                  <a:lnTo>
                    <a:pt x="105" y="514"/>
                  </a:lnTo>
                  <a:lnTo>
                    <a:pt x="131" y="514"/>
                  </a:lnTo>
                  <a:lnTo>
                    <a:pt x="434" y="487"/>
                  </a:lnTo>
                  <a:lnTo>
                    <a:pt x="421" y="435"/>
                  </a:lnTo>
                  <a:lnTo>
                    <a:pt x="395" y="382"/>
                  </a:lnTo>
                  <a:lnTo>
                    <a:pt x="381" y="356"/>
                  </a:lnTo>
                  <a:lnTo>
                    <a:pt x="342" y="329"/>
                  </a:lnTo>
                  <a:lnTo>
                    <a:pt x="289" y="316"/>
                  </a:lnTo>
                  <a:lnTo>
                    <a:pt x="223" y="303"/>
                  </a:lnTo>
                  <a:lnTo>
                    <a:pt x="223" y="277"/>
                  </a:lnTo>
                  <a:lnTo>
                    <a:pt x="645" y="237"/>
                  </a:lnTo>
                  <a:lnTo>
                    <a:pt x="645" y="263"/>
                  </a:lnTo>
                  <a:lnTo>
                    <a:pt x="579" y="290"/>
                  </a:lnTo>
                  <a:lnTo>
                    <a:pt x="540" y="303"/>
                  </a:lnTo>
                  <a:lnTo>
                    <a:pt x="500" y="329"/>
                  </a:lnTo>
                  <a:lnTo>
                    <a:pt x="474" y="369"/>
                  </a:lnTo>
                  <a:lnTo>
                    <a:pt x="474" y="422"/>
                  </a:lnTo>
                  <a:lnTo>
                    <a:pt x="474" y="487"/>
                  </a:lnTo>
                  <a:lnTo>
                    <a:pt x="777" y="461"/>
                  </a:lnTo>
                  <a:lnTo>
                    <a:pt x="803" y="448"/>
                  </a:lnTo>
                  <a:lnTo>
                    <a:pt x="829" y="435"/>
                  </a:lnTo>
                  <a:lnTo>
                    <a:pt x="829" y="408"/>
                  </a:lnTo>
                  <a:lnTo>
                    <a:pt x="829" y="382"/>
                  </a:lnTo>
                  <a:lnTo>
                    <a:pt x="829" y="342"/>
                  </a:lnTo>
                  <a:lnTo>
                    <a:pt x="816" y="277"/>
                  </a:lnTo>
                  <a:lnTo>
                    <a:pt x="803" y="211"/>
                  </a:lnTo>
                  <a:lnTo>
                    <a:pt x="763" y="158"/>
                  </a:lnTo>
                  <a:lnTo>
                    <a:pt x="724" y="105"/>
                  </a:lnTo>
                  <a:lnTo>
                    <a:pt x="658" y="66"/>
                  </a:lnTo>
                  <a:lnTo>
                    <a:pt x="579" y="40"/>
                  </a:lnTo>
                  <a:lnTo>
                    <a:pt x="579" y="0"/>
                  </a:lnTo>
                  <a:lnTo>
                    <a:pt x="842" y="26"/>
                  </a:lnTo>
                  <a:lnTo>
                    <a:pt x="908" y="76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71"/>
            <p:cNvSpPr>
              <a:spLocks/>
            </p:cNvSpPr>
            <p:nvPr/>
          </p:nvSpPr>
          <p:spPr bwMode="auto">
            <a:xfrm>
              <a:off x="831" y="2066"/>
              <a:ext cx="160" cy="148"/>
            </a:xfrm>
            <a:custGeom>
              <a:avLst/>
              <a:gdLst>
                <a:gd name="T0" fmla="*/ 830 w 856"/>
                <a:gd name="T1" fmla="*/ 777 h 791"/>
                <a:gd name="T2" fmla="*/ 830 w 856"/>
                <a:gd name="T3" fmla="*/ 738 h 791"/>
                <a:gd name="T4" fmla="*/ 816 w 856"/>
                <a:gd name="T5" fmla="*/ 711 h 791"/>
                <a:gd name="T6" fmla="*/ 803 w 856"/>
                <a:gd name="T7" fmla="*/ 685 h 791"/>
                <a:gd name="T8" fmla="*/ 777 w 856"/>
                <a:gd name="T9" fmla="*/ 672 h 791"/>
                <a:gd name="T10" fmla="*/ 737 w 856"/>
                <a:gd name="T11" fmla="*/ 672 h 791"/>
                <a:gd name="T12" fmla="*/ 132 w 856"/>
                <a:gd name="T13" fmla="*/ 685 h 791"/>
                <a:gd name="T14" fmla="*/ 92 w 856"/>
                <a:gd name="T15" fmla="*/ 685 h 791"/>
                <a:gd name="T16" fmla="*/ 66 w 856"/>
                <a:gd name="T17" fmla="*/ 698 h 791"/>
                <a:gd name="T18" fmla="*/ 53 w 856"/>
                <a:gd name="T19" fmla="*/ 711 h 791"/>
                <a:gd name="T20" fmla="*/ 39 w 856"/>
                <a:gd name="T21" fmla="*/ 751 h 791"/>
                <a:gd name="T22" fmla="*/ 39 w 856"/>
                <a:gd name="T23" fmla="*/ 791 h 791"/>
                <a:gd name="T24" fmla="*/ 13 w 856"/>
                <a:gd name="T25" fmla="*/ 791 h 791"/>
                <a:gd name="T26" fmla="*/ 0 w 856"/>
                <a:gd name="T27" fmla="*/ 356 h 791"/>
                <a:gd name="T28" fmla="*/ 39 w 856"/>
                <a:gd name="T29" fmla="*/ 356 h 791"/>
                <a:gd name="T30" fmla="*/ 39 w 856"/>
                <a:gd name="T31" fmla="*/ 395 h 791"/>
                <a:gd name="T32" fmla="*/ 39 w 856"/>
                <a:gd name="T33" fmla="*/ 435 h 791"/>
                <a:gd name="T34" fmla="*/ 53 w 856"/>
                <a:gd name="T35" fmla="*/ 461 h 791"/>
                <a:gd name="T36" fmla="*/ 79 w 856"/>
                <a:gd name="T37" fmla="*/ 474 h 791"/>
                <a:gd name="T38" fmla="*/ 105 w 856"/>
                <a:gd name="T39" fmla="*/ 474 h 791"/>
                <a:gd name="T40" fmla="*/ 145 w 856"/>
                <a:gd name="T41" fmla="*/ 474 h 791"/>
                <a:gd name="T42" fmla="*/ 751 w 856"/>
                <a:gd name="T43" fmla="*/ 474 h 791"/>
                <a:gd name="T44" fmla="*/ 777 w 856"/>
                <a:gd name="T45" fmla="*/ 461 h 791"/>
                <a:gd name="T46" fmla="*/ 803 w 856"/>
                <a:gd name="T47" fmla="*/ 448 h 791"/>
                <a:gd name="T48" fmla="*/ 816 w 856"/>
                <a:gd name="T49" fmla="*/ 435 h 791"/>
                <a:gd name="T50" fmla="*/ 816 w 856"/>
                <a:gd name="T51" fmla="*/ 395 h 791"/>
                <a:gd name="T52" fmla="*/ 816 w 856"/>
                <a:gd name="T53" fmla="*/ 369 h 791"/>
                <a:gd name="T54" fmla="*/ 803 w 856"/>
                <a:gd name="T55" fmla="*/ 290 h 791"/>
                <a:gd name="T56" fmla="*/ 790 w 856"/>
                <a:gd name="T57" fmla="*/ 224 h 791"/>
                <a:gd name="T58" fmla="*/ 764 w 856"/>
                <a:gd name="T59" fmla="*/ 171 h 791"/>
                <a:gd name="T60" fmla="*/ 711 w 856"/>
                <a:gd name="T61" fmla="*/ 119 h 791"/>
                <a:gd name="T62" fmla="*/ 645 w 856"/>
                <a:gd name="T63" fmla="*/ 79 h 791"/>
                <a:gd name="T64" fmla="*/ 566 w 856"/>
                <a:gd name="T65" fmla="*/ 40 h 791"/>
                <a:gd name="T66" fmla="*/ 566 w 856"/>
                <a:gd name="T67" fmla="*/ 0 h 791"/>
                <a:gd name="T68" fmla="*/ 856 w 856"/>
                <a:gd name="T69" fmla="*/ 53 h 791"/>
                <a:gd name="T70" fmla="*/ 856 w 856"/>
                <a:gd name="T71" fmla="*/ 777 h 791"/>
                <a:gd name="T72" fmla="*/ 830 w 856"/>
                <a:gd name="T73" fmla="*/ 777 h 7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56"/>
                <a:gd name="T112" fmla="*/ 0 h 791"/>
                <a:gd name="T113" fmla="*/ 856 w 856"/>
                <a:gd name="T114" fmla="*/ 791 h 7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56" h="791">
                  <a:moveTo>
                    <a:pt x="830" y="777"/>
                  </a:moveTo>
                  <a:lnTo>
                    <a:pt x="830" y="738"/>
                  </a:lnTo>
                  <a:lnTo>
                    <a:pt x="816" y="711"/>
                  </a:lnTo>
                  <a:lnTo>
                    <a:pt x="803" y="685"/>
                  </a:lnTo>
                  <a:lnTo>
                    <a:pt x="777" y="672"/>
                  </a:lnTo>
                  <a:lnTo>
                    <a:pt x="737" y="672"/>
                  </a:lnTo>
                  <a:lnTo>
                    <a:pt x="132" y="685"/>
                  </a:lnTo>
                  <a:lnTo>
                    <a:pt x="92" y="685"/>
                  </a:lnTo>
                  <a:lnTo>
                    <a:pt x="66" y="698"/>
                  </a:lnTo>
                  <a:lnTo>
                    <a:pt x="53" y="711"/>
                  </a:lnTo>
                  <a:lnTo>
                    <a:pt x="39" y="751"/>
                  </a:lnTo>
                  <a:lnTo>
                    <a:pt x="39" y="791"/>
                  </a:lnTo>
                  <a:lnTo>
                    <a:pt x="13" y="791"/>
                  </a:lnTo>
                  <a:lnTo>
                    <a:pt x="0" y="356"/>
                  </a:lnTo>
                  <a:lnTo>
                    <a:pt x="39" y="356"/>
                  </a:lnTo>
                  <a:lnTo>
                    <a:pt x="39" y="395"/>
                  </a:lnTo>
                  <a:lnTo>
                    <a:pt x="39" y="435"/>
                  </a:lnTo>
                  <a:lnTo>
                    <a:pt x="53" y="461"/>
                  </a:lnTo>
                  <a:lnTo>
                    <a:pt x="79" y="474"/>
                  </a:lnTo>
                  <a:lnTo>
                    <a:pt x="105" y="474"/>
                  </a:lnTo>
                  <a:lnTo>
                    <a:pt x="145" y="474"/>
                  </a:lnTo>
                  <a:lnTo>
                    <a:pt x="751" y="474"/>
                  </a:lnTo>
                  <a:lnTo>
                    <a:pt x="777" y="461"/>
                  </a:lnTo>
                  <a:lnTo>
                    <a:pt x="803" y="448"/>
                  </a:lnTo>
                  <a:lnTo>
                    <a:pt x="816" y="435"/>
                  </a:lnTo>
                  <a:lnTo>
                    <a:pt x="816" y="395"/>
                  </a:lnTo>
                  <a:lnTo>
                    <a:pt x="816" y="369"/>
                  </a:lnTo>
                  <a:lnTo>
                    <a:pt x="803" y="290"/>
                  </a:lnTo>
                  <a:lnTo>
                    <a:pt x="790" y="224"/>
                  </a:lnTo>
                  <a:lnTo>
                    <a:pt x="764" y="171"/>
                  </a:lnTo>
                  <a:lnTo>
                    <a:pt x="711" y="119"/>
                  </a:lnTo>
                  <a:lnTo>
                    <a:pt x="645" y="79"/>
                  </a:lnTo>
                  <a:lnTo>
                    <a:pt x="566" y="40"/>
                  </a:lnTo>
                  <a:lnTo>
                    <a:pt x="566" y="0"/>
                  </a:lnTo>
                  <a:lnTo>
                    <a:pt x="856" y="53"/>
                  </a:lnTo>
                  <a:lnTo>
                    <a:pt x="856" y="777"/>
                  </a:lnTo>
                  <a:lnTo>
                    <a:pt x="830" y="77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72"/>
            <p:cNvSpPr>
              <a:spLocks noEditPoints="1"/>
            </p:cNvSpPr>
            <p:nvPr/>
          </p:nvSpPr>
          <p:spPr bwMode="auto">
            <a:xfrm>
              <a:off x="836" y="1913"/>
              <a:ext cx="168" cy="161"/>
            </a:xfrm>
            <a:custGeom>
              <a:avLst/>
              <a:gdLst>
                <a:gd name="T0" fmla="*/ 553 w 896"/>
                <a:gd name="T1" fmla="*/ 606 h 856"/>
                <a:gd name="T2" fmla="*/ 264 w 896"/>
                <a:gd name="T3" fmla="*/ 461 h 856"/>
                <a:gd name="T4" fmla="*/ 264 w 896"/>
                <a:gd name="T5" fmla="*/ 461 h 856"/>
                <a:gd name="T6" fmla="*/ 567 w 896"/>
                <a:gd name="T7" fmla="*/ 355 h 856"/>
                <a:gd name="T8" fmla="*/ 553 w 896"/>
                <a:gd name="T9" fmla="*/ 606 h 856"/>
                <a:gd name="T10" fmla="*/ 830 w 896"/>
                <a:gd name="T11" fmla="*/ 856 h 856"/>
                <a:gd name="T12" fmla="*/ 856 w 896"/>
                <a:gd name="T13" fmla="*/ 606 h 856"/>
                <a:gd name="T14" fmla="*/ 817 w 896"/>
                <a:gd name="T15" fmla="*/ 592 h 856"/>
                <a:gd name="T16" fmla="*/ 817 w 896"/>
                <a:gd name="T17" fmla="*/ 632 h 856"/>
                <a:gd name="T18" fmla="*/ 804 w 896"/>
                <a:gd name="T19" fmla="*/ 658 h 856"/>
                <a:gd name="T20" fmla="*/ 790 w 896"/>
                <a:gd name="T21" fmla="*/ 685 h 856"/>
                <a:gd name="T22" fmla="*/ 764 w 896"/>
                <a:gd name="T23" fmla="*/ 698 h 856"/>
                <a:gd name="T24" fmla="*/ 738 w 896"/>
                <a:gd name="T25" fmla="*/ 685 h 856"/>
                <a:gd name="T26" fmla="*/ 698 w 896"/>
                <a:gd name="T27" fmla="*/ 671 h 856"/>
                <a:gd name="T28" fmla="*/ 672 w 896"/>
                <a:gd name="T29" fmla="*/ 658 h 856"/>
                <a:gd name="T30" fmla="*/ 646 w 896"/>
                <a:gd name="T31" fmla="*/ 645 h 856"/>
                <a:gd name="T32" fmla="*/ 593 w 896"/>
                <a:gd name="T33" fmla="*/ 632 h 856"/>
                <a:gd name="T34" fmla="*/ 619 w 896"/>
                <a:gd name="T35" fmla="*/ 342 h 856"/>
                <a:gd name="T36" fmla="*/ 698 w 896"/>
                <a:gd name="T37" fmla="*/ 316 h 856"/>
                <a:gd name="T38" fmla="*/ 725 w 896"/>
                <a:gd name="T39" fmla="*/ 316 h 856"/>
                <a:gd name="T40" fmla="*/ 751 w 896"/>
                <a:gd name="T41" fmla="*/ 303 h 856"/>
                <a:gd name="T42" fmla="*/ 777 w 896"/>
                <a:gd name="T43" fmla="*/ 303 h 856"/>
                <a:gd name="T44" fmla="*/ 790 w 896"/>
                <a:gd name="T45" fmla="*/ 303 h 856"/>
                <a:gd name="T46" fmla="*/ 817 w 896"/>
                <a:gd name="T47" fmla="*/ 303 h 856"/>
                <a:gd name="T48" fmla="*/ 830 w 896"/>
                <a:gd name="T49" fmla="*/ 329 h 856"/>
                <a:gd name="T50" fmla="*/ 830 w 896"/>
                <a:gd name="T51" fmla="*/ 355 h 856"/>
                <a:gd name="T52" fmla="*/ 830 w 896"/>
                <a:gd name="T53" fmla="*/ 408 h 856"/>
                <a:gd name="T54" fmla="*/ 869 w 896"/>
                <a:gd name="T55" fmla="*/ 408 h 856"/>
                <a:gd name="T56" fmla="*/ 896 w 896"/>
                <a:gd name="T57" fmla="*/ 0 h 856"/>
                <a:gd name="T58" fmla="*/ 869 w 896"/>
                <a:gd name="T59" fmla="*/ 0 h 856"/>
                <a:gd name="T60" fmla="*/ 869 w 896"/>
                <a:gd name="T61" fmla="*/ 26 h 856"/>
                <a:gd name="T62" fmla="*/ 856 w 896"/>
                <a:gd name="T63" fmla="*/ 39 h 856"/>
                <a:gd name="T64" fmla="*/ 830 w 896"/>
                <a:gd name="T65" fmla="*/ 66 h 856"/>
                <a:gd name="T66" fmla="*/ 804 w 896"/>
                <a:gd name="T67" fmla="*/ 79 h 856"/>
                <a:gd name="T68" fmla="*/ 751 w 896"/>
                <a:gd name="T69" fmla="*/ 92 h 856"/>
                <a:gd name="T70" fmla="*/ 685 w 896"/>
                <a:gd name="T71" fmla="*/ 118 h 856"/>
                <a:gd name="T72" fmla="*/ 0 w 896"/>
                <a:gd name="T73" fmla="*/ 342 h 856"/>
                <a:gd name="T74" fmla="*/ 0 w 896"/>
                <a:gd name="T75" fmla="*/ 382 h 856"/>
                <a:gd name="T76" fmla="*/ 659 w 896"/>
                <a:gd name="T77" fmla="*/ 711 h 856"/>
                <a:gd name="T78" fmla="*/ 711 w 896"/>
                <a:gd name="T79" fmla="*/ 737 h 856"/>
                <a:gd name="T80" fmla="*/ 738 w 896"/>
                <a:gd name="T81" fmla="*/ 764 h 856"/>
                <a:gd name="T82" fmla="*/ 764 w 896"/>
                <a:gd name="T83" fmla="*/ 777 h 856"/>
                <a:gd name="T84" fmla="*/ 790 w 896"/>
                <a:gd name="T85" fmla="*/ 816 h 856"/>
                <a:gd name="T86" fmla="*/ 804 w 896"/>
                <a:gd name="T87" fmla="*/ 856 h 856"/>
                <a:gd name="T88" fmla="*/ 830 w 896"/>
                <a:gd name="T89" fmla="*/ 856 h 8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96"/>
                <a:gd name="T136" fmla="*/ 0 h 856"/>
                <a:gd name="T137" fmla="*/ 896 w 896"/>
                <a:gd name="T138" fmla="*/ 856 h 8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96" h="856">
                  <a:moveTo>
                    <a:pt x="553" y="606"/>
                  </a:moveTo>
                  <a:lnTo>
                    <a:pt x="264" y="461"/>
                  </a:lnTo>
                  <a:lnTo>
                    <a:pt x="567" y="355"/>
                  </a:lnTo>
                  <a:lnTo>
                    <a:pt x="553" y="606"/>
                  </a:lnTo>
                  <a:close/>
                  <a:moveTo>
                    <a:pt x="830" y="856"/>
                  </a:moveTo>
                  <a:lnTo>
                    <a:pt x="856" y="606"/>
                  </a:lnTo>
                  <a:lnTo>
                    <a:pt x="817" y="592"/>
                  </a:lnTo>
                  <a:lnTo>
                    <a:pt x="817" y="632"/>
                  </a:lnTo>
                  <a:lnTo>
                    <a:pt x="804" y="658"/>
                  </a:lnTo>
                  <a:lnTo>
                    <a:pt x="790" y="685"/>
                  </a:lnTo>
                  <a:lnTo>
                    <a:pt x="764" y="698"/>
                  </a:lnTo>
                  <a:lnTo>
                    <a:pt x="738" y="685"/>
                  </a:lnTo>
                  <a:lnTo>
                    <a:pt x="698" y="671"/>
                  </a:lnTo>
                  <a:lnTo>
                    <a:pt x="672" y="658"/>
                  </a:lnTo>
                  <a:lnTo>
                    <a:pt x="646" y="645"/>
                  </a:lnTo>
                  <a:lnTo>
                    <a:pt x="593" y="632"/>
                  </a:lnTo>
                  <a:lnTo>
                    <a:pt x="619" y="342"/>
                  </a:lnTo>
                  <a:lnTo>
                    <a:pt x="698" y="316"/>
                  </a:lnTo>
                  <a:lnTo>
                    <a:pt x="725" y="316"/>
                  </a:lnTo>
                  <a:lnTo>
                    <a:pt x="751" y="303"/>
                  </a:lnTo>
                  <a:lnTo>
                    <a:pt x="777" y="303"/>
                  </a:lnTo>
                  <a:lnTo>
                    <a:pt x="790" y="303"/>
                  </a:lnTo>
                  <a:lnTo>
                    <a:pt x="817" y="303"/>
                  </a:lnTo>
                  <a:lnTo>
                    <a:pt x="830" y="329"/>
                  </a:lnTo>
                  <a:lnTo>
                    <a:pt x="830" y="355"/>
                  </a:lnTo>
                  <a:lnTo>
                    <a:pt x="830" y="408"/>
                  </a:lnTo>
                  <a:lnTo>
                    <a:pt x="869" y="408"/>
                  </a:lnTo>
                  <a:lnTo>
                    <a:pt x="896" y="0"/>
                  </a:lnTo>
                  <a:lnTo>
                    <a:pt x="869" y="0"/>
                  </a:lnTo>
                  <a:lnTo>
                    <a:pt x="869" y="26"/>
                  </a:lnTo>
                  <a:lnTo>
                    <a:pt x="856" y="39"/>
                  </a:lnTo>
                  <a:lnTo>
                    <a:pt x="830" y="66"/>
                  </a:lnTo>
                  <a:lnTo>
                    <a:pt x="804" y="79"/>
                  </a:lnTo>
                  <a:lnTo>
                    <a:pt x="751" y="92"/>
                  </a:lnTo>
                  <a:lnTo>
                    <a:pt x="685" y="118"/>
                  </a:lnTo>
                  <a:lnTo>
                    <a:pt x="0" y="342"/>
                  </a:lnTo>
                  <a:lnTo>
                    <a:pt x="0" y="382"/>
                  </a:lnTo>
                  <a:lnTo>
                    <a:pt x="659" y="711"/>
                  </a:lnTo>
                  <a:lnTo>
                    <a:pt x="711" y="737"/>
                  </a:lnTo>
                  <a:lnTo>
                    <a:pt x="738" y="764"/>
                  </a:lnTo>
                  <a:lnTo>
                    <a:pt x="764" y="777"/>
                  </a:lnTo>
                  <a:lnTo>
                    <a:pt x="790" y="816"/>
                  </a:lnTo>
                  <a:lnTo>
                    <a:pt x="804" y="856"/>
                  </a:lnTo>
                  <a:lnTo>
                    <a:pt x="830" y="85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73"/>
            <p:cNvSpPr>
              <a:spLocks/>
            </p:cNvSpPr>
            <p:nvPr/>
          </p:nvSpPr>
          <p:spPr bwMode="auto">
            <a:xfrm>
              <a:off x="853" y="1716"/>
              <a:ext cx="188" cy="190"/>
            </a:xfrm>
            <a:custGeom>
              <a:avLst/>
              <a:gdLst>
                <a:gd name="T0" fmla="*/ 804 w 1001"/>
                <a:gd name="T1" fmla="*/ 1001 h 1014"/>
                <a:gd name="T2" fmla="*/ 804 w 1001"/>
                <a:gd name="T3" fmla="*/ 961 h 1014"/>
                <a:gd name="T4" fmla="*/ 804 w 1001"/>
                <a:gd name="T5" fmla="*/ 935 h 1014"/>
                <a:gd name="T6" fmla="*/ 791 w 1001"/>
                <a:gd name="T7" fmla="*/ 909 h 1014"/>
                <a:gd name="T8" fmla="*/ 764 w 1001"/>
                <a:gd name="T9" fmla="*/ 882 h 1014"/>
                <a:gd name="T10" fmla="*/ 725 w 1001"/>
                <a:gd name="T11" fmla="*/ 869 h 1014"/>
                <a:gd name="T12" fmla="*/ 145 w 1001"/>
                <a:gd name="T13" fmla="*/ 764 h 1014"/>
                <a:gd name="T14" fmla="*/ 93 w 1001"/>
                <a:gd name="T15" fmla="*/ 790 h 1014"/>
                <a:gd name="T16" fmla="*/ 66 w 1001"/>
                <a:gd name="T17" fmla="*/ 803 h 1014"/>
                <a:gd name="T18" fmla="*/ 53 w 1001"/>
                <a:gd name="T19" fmla="*/ 817 h 1014"/>
                <a:gd name="T20" fmla="*/ 40 w 1001"/>
                <a:gd name="T21" fmla="*/ 830 h 1014"/>
                <a:gd name="T22" fmla="*/ 27 w 1001"/>
                <a:gd name="T23" fmla="*/ 856 h 1014"/>
                <a:gd name="T24" fmla="*/ 0 w 1001"/>
                <a:gd name="T25" fmla="*/ 843 h 1014"/>
                <a:gd name="T26" fmla="*/ 53 w 1001"/>
                <a:gd name="T27" fmla="*/ 580 h 1014"/>
                <a:gd name="T28" fmla="*/ 646 w 1001"/>
                <a:gd name="T29" fmla="*/ 250 h 1014"/>
                <a:gd name="T30" fmla="*/ 659 w 1001"/>
                <a:gd name="T31" fmla="*/ 250 h 1014"/>
                <a:gd name="T32" fmla="*/ 290 w 1001"/>
                <a:gd name="T33" fmla="*/ 184 h 1014"/>
                <a:gd name="T34" fmla="*/ 251 w 1001"/>
                <a:gd name="T35" fmla="*/ 171 h 1014"/>
                <a:gd name="T36" fmla="*/ 211 w 1001"/>
                <a:gd name="T37" fmla="*/ 171 h 1014"/>
                <a:gd name="T38" fmla="*/ 198 w 1001"/>
                <a:gd name="T39" fmla="*/ 184 h 1014"/>
                <a:gd name="T40" fmla="*/ 172 w 1001"/>
                <a:gd name="T41" fmla="*/ 198 h 1014"/>
                <a:gd name="T42" fmla="*/ 158 w 1001"/>
                <a:gd name="T43" fmla="*/ 224 h 1014"/>
                <a:gd name="T44" fmla="*/ 145 w 1001"/>
                <a:gd name="T45" fmla="*/ 263 h 1014"/>
                <a:gd name="T46" fmla="*/ 106 w 1001"/>
                <a:gd name="T47" fmla="*/ 263 h 1014"/>
                <a:gd name="T48" fmla="*/ 158 w 1001"/>
                <a:gd name="T49" fmla="*/ 0 h 1014"/>
                <a:gd name="T50" fmla="*/ 198 w 1001"/>
                <a:gd name="T51" fmla="*/ 0 h 1014"/>
                <a:gd name="T52" fmla="*/ 198 w 1001"/>
                <a:gd name="T53" fmla="*/ 53 h 1014"/>
                <a:gd name="T54" fmla="*/ 211 w 1001"/>
                <a:gd name="T55" fmla="*/ 79 h 1014"/>
                <a:gd name="T56" fmla="*/ 224 w 1001"/>
                <a:gd name="T57" fmla="*/ 105 h 1014"/>
                <a:gd name="T58" fmla="*/ 237 w 1001"/>
                <a:gd name="T59" fmla="*/ 105 h 1014"/>
                <a:gd name="T60" fmla="*/ 277 w 1001"/>
                <a:gd name="T61" fmla="*/ 119 h 1014"/>
                <a:gd name="T62" fmla="*/ 1001 w 1001"/>
                <a:gd name="T63" fmla="*/ 263 h 1014"/>
                <a:gd name="T64" fmla="*/ 1001 w 1001"/>
                <a:gd name="T65" fmla="*/ 290 h 1014"/>
                <a:gd name="T66" fmla="*/ 224 w 1001"/>
                <a:gd name="T67" fmla="*/ 711 h 1014"/>
                <a:gd name="T68" fmla="*/ 224 w 1001"/>
                <a:gd name="T69" fmla="*/ 724 h 1014"/>
                <a:gd name="T70" fmla="*/ 712 w 1001"/>
                <a:gd name="T71" fmla="*/ 817 h 1014"/>
                <a:gd name="T72" fmla="*/ 751 w 1001"/>
                <a:gd name="T73" fmla="*/ 817 h 1014"/>
                <a:gd name="T74" fmla="*/ 777 w 1001"/>
                <a:gd name="T75" fmla="*/ 817 h 1014"/>
                <a:gd name="T76" fmla="*/ 804 w 1001"/>
                <a:gd name="T77" fmla="*/ 817 h 1014"/>
                <a:gd name="T78" fmla="*/ 830 w 1001"/>
                <a:gd name="T79" fmla="*/ 790 h 1014"/>
                <a:gd name="T80" fmla="*/ 843 w 1001"/>
                <a:gd name="T81" fmla="*/ 764 h 1014"/>
                <a:gd name="T82" fmla="*/ 856 w 1001"/>
                <a:gd name="T83" fmla="*/ 724 h 1014"/>
                <a:gd name="T84" fmla="*/ 896 w 1001"/>
                <a:gd name="T85" fmla="*/ 724 h 1014"/>
                <a:gd name="T86" fmla="*/ 830 w 1001"/>
                <a:gd name="T87" fmla="*/ 1014 h 1014"/>
                <a:gd name="T88" fmla="*/ 804 w 1001"/>
                <a:gd name="T89" fmla="*/ 1001 h 101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01"/>
                <a:gd name="T136" fmla="*/ 0 h 1014"/>
                <a:gd name="T137" fmla="*/ 1001 w 1001"/>
                <a:gd name="T138" fmla="*/ 1014 h 101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01" h="1014">
                  <a:moveTo>
                    <a:pt x="804" y="1001"/>
                  </a:moveTo>
                  <a:lnTo>
                    <a:pt x="804" y="961"/>
                  </a:lnTo>
                  <a:lnTo>
                    <a:pt x="804" y="935"/>
                  </a:lnTo>
                  <a:lnTo>
                    <a:pt x="791" y="909"/>
                  </a:lnTo>
                  <a:lnTo>
                    <a:pt x="764" y="882"/>
                  </a:lnTo>
                  <a:lnTo>
                    <a:pt x="725" y="869"/>
                  </a:lnTo>
                  <a:lnTo>
                    <a:pt x="145" y="764"/>
                  </a:lnTo>
                  <a:lnTo>
                    <a:pt x="93" y="790"/>
                  </a:lnTo>
                  <a:lnTo>
                    <a:pt x="66" y="803"/>
                  </a:lnTo>
                  <a:lnTo>
                    <a:pt x="53" y="817"/>
                  </a:lnTo>
                  <a:lnTo>
                    <a:pt x="40" y="830"/>
                  </a:lnTo>
                  <a:lnTo>
                    <a:pt x="27" y="856"/>
                  </a:lnTo>
                  <a:lnTo>
                    <a:pt x="0" y="843"/>
                  </a:lnTo>
                  <a:lnTo>
                    <a:pt x="53" y="580"/>
                  </a:lnTo>
                  <a:lnTo>
                    <a:pt x="646" y="250"/>
                  </a:lnTo>
                  <a:lnTo>
                    <a:pt x="659" y="250"/>
                  </a:lnTo>
                  <a:lnTo>
                    <a:pt x="290" y="184"/>
                  </a:lnTo>
                  <a:lnTo>
                    <a:pt x="251" y="171"/>
                  </a:lnTo>
                  <a:lnTo>
                    <a:pt x="211" y="171"/>
                  </a:lnTo>
                  <a:lnTo>
                    <a:pt x="198" y="184"/>
                  </a:lnTo>
                  <a:lnTo>
                    <a:pt x="172" y="198"/>
                  </a:lnTo>
                  <a:lnTo>
                    <a:pt x="158" y="224"/>
                  </a:lnTo>
                  <a:lnTo>
                    <a:pt x="145" y="263"/>
                  </a:lnTo>
                  <a:lnTo>
                    <a:pt x="106" y="263"/>
                  </a:lnTo>
                  <a:lnTo>
                    <a:pt x="158" y="0"/>
                  </a:lnTo>
                  <a:lnTo>
                    <a:pt x="198" y="0"/>
                  </a:lnTo>
                  <a:lnTo>
                    <a:pt x="198" y="53"/>
                  </a:lnTo>
                  <a:lnTo>
                    <a:pt x="211" y="79"/>
                  </a:lnTo>
                  <a:lnTo>
                    <a:pt x="224" y="105"/>
                  </a:lnTo>
                  <a:lnTo>
                    <a:pt x="237" y="105"/>
                  </a:lnTo>
                  <a:lnTo>
                    <a:pt x="277" y="119"/>
                  </a:lnTo>
                  <a:lnTo>
                    <a:pt x="1001" y="263"/>
                  </a:lnTo>
                  <a:lnTo>
                    <a:pt x="1001" y="290"/>
                  </a:lnTo>
                  <a:lnTo>
                    <a:pt x="224" y="711"/>
                  </a:lnTo>
                  <a:lnTo>
                    <a:pt x="224" y="724"/>
                  </a:lnTo>
                  <a:lnTo>
                    <a:pt x="712" y="817"/>
                  </a:lnTo>
                  <a:lnTo>
                    <a:pt x="751" y="817"/>
                  </a:lnTo>
                  <a:lnTo>
                    <a:pt x="777" y="817"/>
                  </a:lnTo>
                  <a:lnTo>
                    <a:pt x="804" y="817"/>
                  </a:lnTo>
                  <a:lnTo>
                    <a:pt x="830" y="790"/>
                  </a:lnTo>
                  <a:lnTo>
                    <a:pt x="843" y="764"/>
                  </a:lnTo>
                  <a:lnTo>
                    <a:pt x="856" y="724"/>
                  </a:lnTo>
                  <a:lnTo>
                    <a:pt x="896" y="724"/>
                  </a:lnTo>
                  <a:lnTo>
                    <a:pt x="830" y="1014"/>
                  </a:lnTo>
                  <a:lnTo>
                    <a:pt x="804" y="100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74"/>
            <p:cNvSpPr>
              <a:spLocks noEditPoints="1"/>
            </p:cNvSpPr>
            <p:nvPr/>
          </p:nvSpPr>
          <p:spPr bwMode="auto">
            <a:xfrm>
              <a:off x="898" y="1553"/>
              <a:ext cx="180" cy="183"/>
            </a:xfrm>
            <a:custGeom>
              <a:avLst/>
              <a:gdLst>
                <a:gd name="T0" fmla="*/ 804 w 962"/>
                <a:gd name="T1" fmla="*/ 645 h 974"/>
                <a:gd name="T2" fmla="*/ 211 w 962"/>
                <a:gd name="T3" fmla="*/ 448 h 974"/>
                <a:gd name="T4" fmla="*/ 172 w 962"/>
                <a:gd name="T5" fmla="*/ 434 h 974"/>
                <a:gd name="T6" fmla="*/ 159 w 962"/>
                <a:gd name="T7" fmla="*/ 421 h 974"/>
                <a:gd name="T8" fmla="*/ 159 w 962"/>
                <a:gd name="T9" fmla="*/ 408 h 974"/>
                <a:gd name="T10" fmla="*/ 159 w 962"/>
                <a:gd name="T11" fmla="*/ 382 h 974"/>
                <a:gd name="T12" fmla="*/ 159 w 962"/>
                <a:gd name="T13" fmla="*/ 355 h 974"/>
                <a:gd name="T14" fmla="*/ 198 w 962"/>
                <a:gd name="T15" fmla="*/ 276 h 974"/>
                <a:gd name="T16" fmla="*/ 277 w 962"/>
                <a:gd name="T17" fmla="*/ 224 h 974"/>
                <a:gd name="T18" fmla="*/ 369 w 962"/>
                <a:gd name="T19" fmla="*/ 210 h 974"/>
                <a:gd name="T20" fmla="*/ 475 w 962"/>
                <a:gd name="T21" fmla="*/ 210 h 974"/>
                <a:gd name="T22" fmla="*/ 606 w 962"/>
                <a:gd name="T23" fmla="*/ 237 h 974"/>
                <a:gd name="T24" fmla="*/ 778 w 962"/>
                <a:gd name="T25" fmla="*/ 316 h 974"/>
                <a:gd name="T26" fmla="*/ 870 w 962"/>
                <a:gd name="T27" fmla="*/ 395 h 974"/>
                <a:gd name="T28" fmla="*/ 896 w 962"/>
                <a:gd name="T29" fmla="*/ 461 h 974"/>
                <a:gd name="T30" fmla="*/ 909 w 962"/>
                <a:gd name="T31" fmla="*/ 527 h 974"/>
                <a:gd name="T32" fmla="*/ 896 w 962"/>
                <a:gd name="T33" fmla="*/ 592 h 974"/>
                <a:gd name="T34" fmla="*/ 870 w 962"/>
                <a:gd name="T35" fmla="*/ 632 h 974"/>
                <a:gd name="T36" fmla="*/ 857 w 962"/>
                <a:gd name="T37" fmla="*/ 645 h 974"/>
                <a:gd name="T38" fmla="*/ 830 w 962"/>
                <a:gd name="T39" fmla="*/ 645 h 974"/>
                <a:gd name="T40" fmla="*/ 804 w 962"/>
                <a:gd name="T41" fmla="*/ 645 h 974"/>
                <a:gd name="T42" fmla="*/ 817 w 962"/>
                <a:gd name="T43" fmla="*/ 974 h 974"/>
                <a:gd name="T44" fmla="*/ 936 w 962"/>
                <a:gd name="T45" fmla="*/ 592 h 974"/>
                <a:gd name="T46" fmla="*/ 962 w 962"/>
                <a:gd name="T47" fmla="*/ 395 h 974"/>
                <a:gd name="T48" fmla="*/ 909 w 962"/>
                <a:gd name="T49" fmla="*/ 224 h 974"/>
                <a:gd name="T50" fmla="*/ 817 w 962"/>
                <a:gd name="T51" fmla="*/ 105 h 974"/>
                <a:gd name="T52" fmla="*/ 672 w 962"/>
                <a:gd name="T53" fmla="*/ 26 h 974"/>
                <a:gd name="T54" fmla="*/ 501 w 962"/>
                <a:gd name="T55" fmla="*/ 0 h 974"/>
                <a:gd name="T56" fmla="*/ 343 w 962"/>
                <a:gd name="T57" fmla="*/ 39 h 974"/>
                <a:gd name="T58" fmla="*/ 251 w 962"/>
                <a:gd name="T59" fmla="*/ 118 h 974"/>
                <a:gd name="T60" fmla="*/ 172 w 962"/>
                <a:gd name="T61" fmla="*/ 210 h 974"/>
                <a:gd name="T62" fmla="*/ 119 w 962"/>
                <a:gd name="T63" fmla="*/ 342 h 974"/>
                <a:gd name="T64" fmla="*/ 0 w 962"/>
                <a:gd name="T65" fmla="*/ 711 h 974"/>
                <a:gd name="T66" fmla="*/ 27 w 962"/>
                <a:gd name="T67" fmla="*/ 724 h 974"/>
                <a:gd name="T68" fmla="*/ 53 w 962"/>
                <a:gd name="T69" fmla="*/ 685 h 974"/>
                <a:gd name="T70" fmla="*/ 66 w 962"/>
                <a:gd name="T71" fmla="*/ 658 h 974"/>
                <a:gd name="T72" fmla="*/ 93 w 962"/>
                <a:gd name="T73" fmla="*/ 645 h 974"/>
                <a:gd name="T74" fmla="*/ 119 w 962"/>
                <a:gd name="T75" fmla="*/ 645 h 974"/>
                <a:gd name="T76" fmla="*/ 145 w 962"/>
                <a:gd name="T77" fmla="*/ 645 h 974"/>
                <a:gd name="T78" fmla="*/ 738 w 962"/>
                <a:gd name="T79" fmla="*/ 830 h 974"/>
                <a:gd name="T80" fmla="*/ 764 w 962"/>
                <a:gd name="T81" fmla="*/ 843 h 974"/>
                <a:gd name="T82" fmla="*/ 791 w 962"/>
                <a:gd name="T83" fmla="*/ 869 h 974"/>
                <a:gd name="T84" fmla="*/ 791 w 962"/>
                <a:gd name="T85" fmla="*/ 895 h 974"/>
                <a:gd name="T86" fmla="*/ 791 w 962"/>
                <a:gd name="T87" fmla="*/ 922 h 974"/>
                <a:gd name="T88" fmla="*/ 791 w 962"/>
                <a:gd name="T89" fmla="*/ 961 h 974"/>
                <a:gd name="T90" fmla="*/ 817 w 962"/>
                <a:gd name="T91" fmla="*/ 974 h 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62"/>
                <a:gd name="T139" fmla="*/ 0 h 974"/>
                <a:gd name="T140" fmla="*/ 962 w 962"/>
                <a:gd name="T141" fmla="*/ 974 h 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62" h="974">
                  <a:moveTo>
                    <a:pt x="804" y="645"/>
                  </a:moveTo>
                  <a:lnTo>
                    <a:pt x="211" y="448"/>
                  </a:lnTo>
                  <a:lnTo>
                    <a:pt x="172" y="434"/>
                  </a:lnTo>
                  <a:lnTo>
                    <a:pt x="159" y="421"/>
                  </a:lnTo>
                  <a:lnTo>
                    <a:pt x="159" y="408"/>
                  </a:lnTo>
                  <a:lnTo>
                    <a:pt x="159" y="382"/>
                  </a:lnTo>
                  <a:lnTo>
                    <a:pt x="159" y="355"/>
                  </a:lnTo>
                  <a:lnTo>
                    <a:pt x="198" y="276"/>
                  </a:lnTo>
                  <a:lnTo>
                    <a:pt x="277" y="224"/>
                  </a:lnTo>
                  <a:lnTo>
                    <a:pt x="369" y="210"/>
                  </a:lnTo>
                  <a:lnTo>
                    <a:pt x="475" y="210"/>
                  </a:lnTo>
                  <a:lnTo>
                    <a:pt x="606" y="237"/>
                  </a:lnTo>
                  <a:lnTo>
                    <a:pt x="778" y="316"/>
                  </a:lnTo>
                  <a:lnTo>
                    <a:pt x="870" y="395"/>
                  </a:lnTo>
                  <a:lnTo>
                    <a:pt x="896" y="461"/>
                  </a:lnTo>
                  <a:lnTo>
                    <a:pt x="909" y="527"/>
                  </a:lnTo>
                  <a:lnTo>
                    <a:pt x="896" y="592"/>
                  </a:lnTo>
                  <a:lnTo>
                    <a:pt x="870" y="632"/>
                  </a:lnTo>
                  <a:lnTo>
                    <a:pt x="857" y="645"/>
                  </a:lnTo>
                  <a:lnTo>
                    <a:pt x="830" y="645"/>
                  </a:lnTo>
                  <a:lnTo>
                    <a:pt x="804" y="645"/>
                  </a:lnTo>
                  <a:close/>
                  <a:moveTo>
                    <a:pt x="817" y="974"/>
                  </a:moveTo>
                  <a:lnTo>
                    <a:pt x="936" y="592"/>
                  </a:lnTo>
                  <a:lnTo>
                    <a:pt x="962" y="395"/>
                  </a:lnTo>
                  <a:lnTo>
                    <a:pt x="909" y="224"/>
                  </a:lnTo>
                  <a:lnTo>
                    <a:pt x="817" y="105"/>
                  </a:lnTo>
                  <a:lnTo>
                    <a:pt x="672" y="26"/>
                  </a:lnTo>
                  <a:lnTo>
                    <a:pt x="501" y="0"/>
                  </a:lnTo>
                  <a:lnTo>
                    <a:pt x="343" y="39"/>
                  </a:lnTo>
                  <a:lnTo>
                    <a:pt x="251" y="118"/>
                  </a:lnTo>
                  <a:lnTo>
                    <a:pt x="172" y="210"/>
                  </a:lnTo>
                  <a:lnTo>
                    <a:pt x="119" y="342"/>
                  </a:lnTo>
                  <a:lnTo>
                    <a:pt x="0" y="711"/>
                  </a:lnTo>
                  <a:lnTo>
                    <a:pt x="27" y="724"/>
                  </a:lnTo>
                  <a:lnTo>
                    <a:pt x="53" y="685"/>
                  </a:lnTo>
                  <a:lnTo>
                    <a:pt x="66" y="658"/>
                  </a:lnTo>
                  <a:lnTo>
                    <a:pt x="93" y="645"/>
                  </a:lnTo>
                  <a:lnTo>
                    <a:pt x="119" y="645"/>
                  </a:lnTo>
                  <a:lnTo>
                    <a:pt x="145" y="645"/>
                  </a:lnTo>
                  <a:lnTo>
                    <a:pt x="738" y="830"/>
                  </a:lnTo>
                  <a:lnTo>
                    <a:pt x="764" y="843"/>
                  </a:lnTo>
                  <a:lnTo>
                    <a:pt x="791" y="869"/>
                  </a:lnTo>
                  <a:lnTo>
                    <a:pt x="791" y="895"/>
                  </a:lnTo>
                  <a:lnTo>
                    <a:pt x="791" y="922"/>
                  </a:lnTo>
                  <a:lnTo>
                    <a:pt x="791" y="961"/>
                  </a:lnTo>
                  <a:lnTo>
                    <a:pt x="817" y="97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75"/>
            <p:cNvSpPr>
              <a:spLocks/>
            </p:cNvSpPr>
            <p:nvPr/>
          </p:nvSpPr>
          <p:spPr bwMode="auto">
            <a:xfrm>
              <a:off x="1023" y="1331"/>
              <a:ext cx="163" cy="178"/>
            </a:xfrm>
            <a:custGeom>
              <a:avLst/>
              <a:gdLst>
                <a:gd name="T0" fmla="*/ 422 w 869"/>
                <a:gd name="T1" fmla="*/ 751 h 949"/>
                <a:gd name="T2" fmla="*/ 646 w 869"/>
                <a:gd name="T3" fmla="*/ 777 h 949"/>
                <a:gd name="T4" fmla="*/ 751 w 869"/>
                <a:gd name="T5" fmla="*/ 725 h 949"/>
                <a:gd name="T6" fmla="*/ 804 w 869"/>
                <a:gd name="T7" fmla="*/ 633 h 949"/>
                <a:gd name="T8" fmla="*/ 804 w 869"/>
                <a:gd name="T9" fmla="*/ 554 h 949"/>
                <a:gd name="T10" fmla="*/ 751 w 869"/>
                <a:gd name="T11" fmla="*/ 475 h 949"/>
                <a:gd name="T12" fmla="*/ 646 w 869"/>
                <a:gd name="T13" fmla="*/ 461 h 949"/>
                <a:gd name="T14" fmla="*/ 593 w 869"/>
                <a:gd name="T15" fmla="*/ 488 h 949"/>
                <a:gd name="T16" fmla="*/ 461 w 869"/>
                <a:gd name="T17" fmla="*/ 567 h 949"/>
                <a:gd name="T18" fmla="*/ 329 w 869"/>
                <a:gd name="T19" fmla="*/ 633 h 949"/>
                <a:gd name="T20" fmla="*/ 224 w 869"/>
                <a:gd name="T21" fmla="*/ 646 h 949"/>
                <a:gd name="T22" fmla="*/ 132 w 869"/>
                <a:gd name="T23" fmla="*/ 606 h 949"/>
                <a:gd name="T24" fmla="*/ 40 w 869"/>
                <a:gd name="T25" fmla="*/ 514 h 949"/>
                <a:gd name="T26" fmla="*/ 0 w 869"/>
                <a:gd name="T27" fmla="*/ 356 h 949"/>
                <a:gd name="T28" fmla="*/ 92 w 869"/>
                <a:gd name="T29" fmla="*/ 198 h 949"/>
                <a:gd name="T30" fmla="*/ 171 w 869"/>
                <a:gd name="T31" fmla="*/ 119 h 949"/>
                <a:gd name="T32" fmla="*/ 198 w 869"/>
                <a:gd name="T33" fmla="*/ 93 h 949"/>
                <a:gd name="T34" fmla="*/ 198 w 869"/>
                <a:gd name="T35" fmla="*/ 66 h 949"/>
                <a:gd name="T36" fmla="*/ 185 w 869"/>
                <a:gd name="T37" fmla="*/ 40 h 949"/>
                <a:gd name="T38" fmla="*/ 435 w 869"/>
                <a:gd name="T39" fmla="*/ 145 h 949"/>
                <a:gd name="T40" fmla="*/ 316 w 869"/>
                <a:gd name="T41" fmla="*/ 158 h 949"/>
                <a:gd name="T42" fmla="*/ 171 w 869"/>
                <a:gd name="T43" fmla="*/ 185 h 949"/>
                <a:gd name="T44" fmla="*/ 92 w 869"/>
                <a:gd name="T45" fmla="*/ 264 h 949"/>
                <a:gd name="T46" fmla="*/ 66 w 869"/>
                <a:gd name="T47" fmla="*/ 356 h 949"/>
                <a:gd name="T48" fmla="*/ 92 w 869"/>
                <a:gd name="T49" fmla="*/ 422 h 949"/>
                <a:gd name="T50" fmla="*/ 171 w 869"/>
                <a:gd name="T51" fmla="*/ 461 h 949"/>
                <a:gd name="T52" fmla="*/ 237 w 869"/>
                <a:gd name="T53" fmla="*/ 448 h 949"/>
                <a:gd name="T54" fmla="*/ 316 w 869"/>
                <a:gd name="T55" fmla="*/ 409 h 949"/>
                <a:gd name="T56" fmla="*/ 461 w 869"/>
                <a:gd name="T57" fmla="*/ 316 h 949"/>
                <a:gd name="T58" fmla="*/ 567 w 869"/>
                <a:gd name="T59" fmla="*/ 277 h 949"/>
                <a:gd name="T60" fmla="*/ 698 w 869"/>
                <a:gd name="T61" fmla="*/ 277 h 949"/>
                <a:gd name="T62" fmla="*/ 804 w 869"/>
                <a:gd name="T63" fmla="*/ 343 h 949"/>
                <a:gd name="T64" fmla="*/ 869 w 869"/>
                <a:gd name="T65" fmla="*/ 461 h 949"/>
                <a:gd name="T66" fmla="*/ 817 w 869"/>
                <a:gd name="T67" fmla="*/ 712 h 949"/>
                <a:gd name="T68" fmla="*/ 764 w 869"/>
                <a:gd name="T69" fmla="*/ 777 h 949"/>
                <a:gd name="T70" fmla="*/ 711 w 869"/>
                <a:gd name="T71" fmla="*/ 830 h 949"/>
                <a:gd name="T72" fmla="*/ 685 w 869"/>
                <a:gd name="T73" fmla="*/ 843 h 949"/>
                <a:gd name="T74" fmla="*/ 672 w 869"/>
                <a:gd name="T75" fmla="*/ 856 h 949"/>
                <a:gd name="T76" fmla="*/ 659 w 869"/>
                <a:gd name="T77" fmla="*/ 883 h 949"/>
                <a:gd name="T78" fmla="*/ 672 w 869"/>
                <a:gd name="T79" fmla="*/ 909 h 949"/>
                <a:gd name="T80" fmla="*/ 659 w 869"/>
                <a:gd name="T81" fmla="*/ 949 h 9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69"/>
                <a:gd name="T124" fmla="*/ 0 h 949"/>
                <a:gd name="T125" fmla="*/ 869 w 869"/>
                <a:gd name="T126" fmla="*/ 949 h 94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69" h="949">
                  <a:moveTo>
                    <a:pt x="395" y="791"/>
                  </a:moveTo>
                  <a:lnTo>
                    <a:pt x="422" y="751"/>
                  </a:lnTo>
                  <a:lnTo>
                    <a:pt x="540" y="791"/>
                  </a:lnTo>
                  <a:lnTo>
                    <a:pt x="646" y="777"/>
                  </a:lnTo>
                  <a:lnTo>
                    <a:pt x="698" y="764"/>
                  </a:lnTo>
                  <a:lnTo>
                    <a:pt x="751" y="725"/>
                  </a:lnTo>
                  <a:lnTo>
                    <a:pt x="777" y="685"/>
                  </a:lnTo>
                  <a:lnTo>
                    <a:pt x="804" y="633"/>
                  </a:lnTo>
                  <a:lnTo>
                    <a:pt x="817" y="593"/>
                  </a:lnTo>
                  <a:lnTo>
                    <a:pt x="804" y="554"/>
                  </a:lnTo>
                  <a:lnTo>
                    <a:pt x="777" y="514"/>
                  </a:lnTo>
                  <a:lnTo>
                    <a:pt x="751" y="475"/>
                  </a:lnTo>
                  <a:lnTo>
                    <a:pt x="698" y="461"/>
                  </a:lnTo>
                  <a:lnTo>
                    <a:pt x="646" y="461"/>
                  </a:lnTo>
                  <a:lnTo>
                    <a:pt x="619" y="475"/>
                  </a:lnTo>
                  <a:lnTo>
                    <a:pt x="593" y="488"/>
                  </a:lnTo>
                  <a:lnTo>
                    <a:pt x="540" y="514"/>
                  </a:lnTo>
                  <a:lnTo>
                    <a:pt x="461" y="567"/>
                  </a:lnTo>
                  <a:lnTo>
                    <a:pt x="395" y="606"/>
                  </a:lnTo>
                  <a:lnTo>
                    <a:pt x="329" y="633"/>
                  </a:lnTo>
                  <a:lnTo>
                    <a:pt x="277" y="646"/>
                  </a:lnTo>
                  <a:lnTo>
                    <a:pt x="224" y="646"/>
                  </a:lnTo>
                  <a:lnTo>
                    <a:pt x="171" y="633"/>
                  </a:lnTo>
                  <a:lnTo>
                    <a:pt x="132" y="606"/>
                  </a:lnTo>
                  <a:lnTo>
                    <a:pt x="79" y="567"/>
                  </a:lnTo>
                  <a:lnTo>
                    <a:pt x="40" y="514"/>
                  </a:lnTo>
                  <a:lnTo>
                    <a:pt x="13" y="461"/>
                  </a:lnTo>
                  <a:lnTo>
                    <a:pt x="0" y="356"/>
                  </a:lnTo>
                  <a:lnTo>
                    <a:pt x="53" y="251"/>
                  </a:lnTo>
                  <a:lnTo>
                    <a:pt x="92" y="198"/>
                  </a:lnTo>
                  <a:lnTo>
                    <a:pt x="145" y="145"/>
                  </a:lnTo>
                  <a:lnTo>
                    <a:pt x="171" y="119"/>
                  </a:lnTo>
                  <a:lnTo>
                    <a:pt x="185" y="106"/>
                  </a:lnTo>
                  <a:lnTo>
                    <a:pt x="198" y="93"/>
                  </a:lnTo>
                  <a:lnTo>
                    <a:pt x="198" y="79"/>
                  </a:lnTo>
                  <a:lnTo>
                    <a:pt x="198" y="66"/>
                  </a:lnTo>
                  <a:lnTo>
                    <a:pt x="198" y="53"/>
                  </a:lnTo>
                  <a:lnTo>
                    <a:pt x="185" y="40"/>
                  </a:lnTo>
                  <a:lnTo>
                    <a:pt x="198" y="0"/>
                  </a:lnTo>
                  <a:lnTo>
                    <a:pt x="435" y="145"/>
                  </a:lnTo>
                  <a:lnTo>
                    <a:pt x="422" y="185"/>
                  </a:lnTo>
                  <a:lnTo>
                    <a:pt x="316" y="158"/>
                  </a:lnTo>
                  <a:lnTo>
                    <a:pt x="224" y="172"/>
                  </a:lnTo>
                  <a:lnTo>
                    <a:pt x="171" y="185"/>
                  </a:lnTo>
                  <a:lnTo>
                    <a:pt x="132" y="211"/>
                  </a:lnTo>
                  <a:lnTo>
                    <a:pt x="92" y="264"/>
                  </a:lnTo>
                  <a:lnTo>
                    <a:pt x="66" y="316"/>
                  </a:lnTo>
                  <a:lnTo>
                    <a:pt x="66" y="356"/>
                  </a:lnTo>
                  <a:lnTo>
                    <a:pt x="79" y="396"/>
                  </a:lnTo>
                  <a:lnTo>
                    <a:pt x="92" y="422"/>
                  </a:lnTo>
                  <a:lnTo>
                    <a:pt x="119" y="435"/>
                  </a:lnTo>
                  <a:lnTo>
                    <a:pt x="171" y="461"/>
                  </a:lnTo>
                  <a:lnTo>
                    <a:pt x="211" y="461"/>
                  </a:lnTo>
                  <a:lnTo>
                    <a:pt x="237" y="448"/>
                  </a:lnTo>
                  <a:lnTo>
                    <a:pt x="277" y="435"/>
                  </a:lnTo>
                  <a:lnTo>
                    <a:pt x="316" y="409"/>
                  </a:lnTo>
                  <a:lnTo>
                    <a:pt x="369" y="369"/>
                  </a:lnTo>
                  <a:lnTo>
                    <a:pt x="461" y="316"/>
                  </a:lnTo>
                  <a:lnTo>
                    <a:pt x="514" y="290"/>
                  </a:lnTo>
                  <a:lnTo>
                    <a:pt x="567" y="277"/>
                  </a:lnTo>
                  <a:lnTo>
                    <a:pt x="632" y="264"/>
                  </a:lnTo>
                  <a:lnTo>
                    <a:pt x="698" y="277"/>
                  </a:lnTo>
                  <a:lnTo>
                    <a:pt x="751" y="303"/>
                  </a:lnTo>
                  <a:lnTo>
                    <a:pt x="804" y="343"/>
                  </a:lnTo>
                  <a:lnTo>
                    <a:pt x="843" y="396"/>
                  </a:lnTo>
                  <a:lnTo>
                    <a:pt x="869" y="461"/>
                  </a:lnTo>
                  <a:lnTo>
                    <a:pt x="869" y="580"/>
                  </a:lnTo>
                  <a:lnTo>
                    <a:pt x="817" y="712"/>
                  </a:lnTo>
                  <a:lnTo>
                    <a:pt x="790" y="738"/>
                  </a:lnTo>
                  <a:lnTo>
                    <a:pt x="764" y="777"/>
                  </a:lnTo>
                  <a:lnTo>
                    <a:pt x="738" y="804"/>
                  </a:lnTo>
                  <a:lnTo>
                    <a:pt x="711" y="830"/>
                  </a:lnTo>
                  <a:lnTo>
                    <a:pt x="685" y="843"/>
                  </a:lnTo>
                  <a:lnTo>
                    <a:pt x="672" y="856"/>
                  </a:lnTo>
                  <a:lnTo>
                    <a:pt x="672" y="870"/>
                  </a:lnTo>
                  <a:lnTo>
                    <a:pt x="659" y="883"/>
                  </a:lnTo>
                  <a:lnTo>
                    <a:pt x="659" y="896"/>
                  </a:lnTo>
                  <a:lnTo>
                    <a:pt x="672" y="909"/>
                  </a:lnTo>
                  <a:lnTo>
                    <a:pt x="685" y="922"/>
                  </a:lnTo>
                  <a:lnTo>
                    <a:pt x="659" y="949"/>
                  </a:lnTo>
                  <a:lnTo>
                    <a:pt x="395" y="79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76"/>
            <p:cNvSpPr>
              <a:spLocks/>
            </p:cNvSpPr>
            <p:nvPr/>
          </p:nvSpPr>
          <p:spPr bwMode="auto">
            <a:xfrm>
              <a:off x="1083" y="1193"/>
              <a:ext cx="195" cy="188"/>
            </a:xfrm>
            <a:custGeom>
              <a:avLst/>
              <a:gdLst>
                <a:gd name="T0" fmla="*/ 0 w 1041"/>
                <a:gd name="T1" fmla="*/ 579 h 1001"/>
                <a:gd name="T2" fmla="*/ 488 w 1041"/>
                <a:gd name="T3" fmla="*/ 0 h 1001"/>
                <a:gd name="T4" fmla="*/ 685 w 1041"/>
                <a:gd name="T5" fmla="*/ 158 h 1001"/>
                <a:gd name="T6" fmla="*/ 659 w 1041"/>
                <a:gd name="T7" fmla="*/ 184 h 1001"/>
                <a:gd name="T8" fmla="*/ 606 w 1041"/>
                <a:gd name="T9" fmla="*/ 158 h 1001"/>
                <a:gd name="T10" fmla="*/ 553 w 1041"/>
                <a:gd name="T11" fmla="*/ 145 h 1001"/>
                <a:gd name="T12" fmla="*/ 501 w 1041"/>
                <a:gd name="T13" fmla="*/ 132 h 1001"/>
                <a:gd name="T14" fmla="*/ 448 w 1041"/>
                <a:gd name="T15" fmla="*/ 145 h 1001"/>
                <a:gd name="T16" fmla="*/ 422 w 1041"/>
                <a:gd name="T17" fmla="*/ 171 h 1001"/>
                <a:gd name="T18" fmla="*/ 382 w 1041"/>
                <a:gd name="T19" fmla="*/ 197 h 1001"/>
                <a:gd name="T20" fmla="*/ 343 w 1041"/>
                <a:gd name="T21" fmla="*/ 237 h 1001"/>
                <a:gd name="T22" fmla="*/ 856 w 1041"/>
                <a:gd name="T23" fmla="*/ 658 h 1001"/>
                <a:gd name="T24" fmla="*/ 883 w 1041"/>
                <a:gd name="T25" fmla="*/ 685 h 1001"/>
                <a:gd name="T26" fmla="*/ 909 w 1041"/>
                <a:gd name="T27" fmla="*/ 698 h 1001"/>
                <a:gd name="T28" fmla="*/ 935 w 1041"/>
                <a:gd name="T29" fmla="*/ 698 h 1001"/>
                <a:gd name="T30" fmla="*/ 962 w 1041"/>
                <a:gd name="T31" fmla="*/ 698 h 1001"/>
                <a:gd name="T32" fmla="*/ 988 w 1041"/>
                <a:gd name="T33" fmla="*/ 672 h 1001"/>
                <a:gd name="T34" fmla="*/ 1014 w 1041"/>
                <a:gd name="T35" fmla="*/ 632 h 1001"/>
                <a:gd name="T36" fmla="*/ 1041 w 1041"/>
                <a:gd name="T37" fmla="*/ 658 h 1001"/>
                <a:gd name="T38" fmla="*/ 764 w 1041"/>
                <a:gd name="T39" fmla="*/ 1001 h 1001"/>
                <a:gd name="T40" fmla="*/ 738 w 1041"/>
                <a:gd name="T41" fmla="*/ 988 h 1001"/>
                <a:gd name="T42" fmla="*/ 764 w 1041"/>
                <a:gd name="T43" fmla="*/ 948 h 1001"/>
                <a:gd name="T44" fmla="*/ 777 w 1041"/>
                <a:gd name="T45" fmla="*/ 922 h 1001"/>
                <a:gd name="T46" fmla="*/ 777 w 1041"/>
                <a:gd name="T47" fmla="*/ 895 h 1001"/>
                <a:gd name="T48" fmla="*/ 777 w 1041"/>
                <a:gd name="T49" fmla="*/ 869 h 1001"/>
                <a:gd name="T50" fmla="*/ 751 w 1041"/>
                <a:gd name="T51" fmla="*/ 843 h 1001"/>
                <a:gd name="T52" fmla="*/ 725 w 1041"/>
                <a:gd name="T53" fmla="*/ 816 h 1001"/>
                <a:gd name="T54" fmla="*/ 211 w 1041"/>
                <a:gd name="T55" fmla="*/ 395 h 1001"/>
                <a:gd name="T56" fmla="*/ 185 w 1041"/>
                <a:gd name="T57" fmla="*/ 434 h 1001"/>
                <a:gd name="T58" fmla="*/ 158 w 1041"/>
                <a:gd name="T59" fmla="*/ 487 h 1001"/>
                <a:gd name="T60" fmla="*/ 145 w 1041"/>
                <a:gd name="T61" fmla="*/ 513 h 1001"/>
                <a:gd name="T62" fmla="*/ 145 w 1041"/>
                <a:gd name="T63" fmla="*/ 566 h 1001"/>
                <a:gd name="T64" fmla="*/ 158 w 1041"/>
                <a:gd name="T65" fmla="*/ 619 h 1001"/>
                <a:gd name="T66" fmla="*/ 185 w 1041"/>
                <a:gd name="T67" fmla="*/ 672 h 1001"/>
                <a:gd name="T68" fmla="*/ 224 w 1041"/>
                <a:gd name="T69" fmla="*/ 711 h 1001"/>
                <a:gd name="T70" fmla="*/ 198 w 1041"/>
                <a:gd name="T71" fmla="*/ 737 h 1001"/>
                <a:gd name="T72" fmla="*/ 0 w 1041"/>
                <a:gd name="T73" fmla="*/ 579 h 100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41"/>
                <a:gd name="T112" fmla="*/ 0 h 1001"/>
                <a:gd name="T113" fmla="*/ 1041 w 1041"/>
                <a:gd name="T114" fmla="*/ 1001 h 100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41" h="1001">
                  <a:moveTo>
                    <a:pt x="0" y="579"/>
                  </a:moveTo>
                  <a:lnTo>
                    <a:pt x="488" y="0"/>
                  </a:lnTo>
                  <a:lnTo>
                    <a:pt x="685" y="158"/>
                  </a:lnTo>
                  <a:lnTo>
                    <a:pt x="659" y="184"/>
                  </a:lnTo>
                  <a:lnTo>
                    <a:pt x="606" y="158"/>
                  </a:lnTo>
                  <a:lnTo>
                    <a:pt x="553" y="145"/>
                  </a:lnTo>
                  <a:lnTo>
                    <a:pt x="501" y="132"/>
                  </a:lnTo>
                  <a:lnTo>
                    <a:pt x="448" y="145"/>
                  </a:lnTo>
                  <a:lnTo>
                    <a:pt x="422" y="171"/>
                  </a:lnTo>
                  <a:lnTo>
                    <a:pt x="382" y="197"/>
                  </a:lnTo>
                  <a:lnTo>
                    <a:pt x="343" y="237"/>
                  </a:lnTo>
                  <a:lnTo>
                    <a:pt x="856" y="658"/>
                  </a:lnTo>
                  <a:lnTo>
                    <a:pt x="883" y="685"/>
                  </a:lnTo>
                  <a:lnTo>
                    <a:pt x="909" y="698"/>
                  </a:lnTo>
                  <a:lnTo>
                    <a:pt x="935" y="698"/>
                  </a:lnTo>
                  <a:lnTo>
                    <a:pt x="962" y="698"/>
                  </a:lnTo>
                  <a:lnTo>
                    <a:pt x="988" y="672"/>
                  </a:lnTo>
                  <a:lnTo>
                    <a:pt x="1014" y="632"/>
                  </a:lnTo>
                  <a:lnTo>
                    <a:pt x="1041" y="658"/>
                  </a:lnTo>
                  <a:lnTo>
                    <a:pt x="764" y="1001"/>
                  </a:lnTo>
                  <a:lnTo>
                    <a:pt x="738" y="988"/>
                  </a:lnTo>
                  <a:lnTo>
                    <a:pt x="764" y="948"/>
                  </a:lnTo>
                  <a:lnTo>
                    <a:pt x="777" y="922"/>
                  </a:lnTo>
                  <a:lnTo>
                    <a:pt x="777" y="895"/>
                  </a:lnTo>
                  <a:lnTo>
                    <a:pt x="777" y="869"/>
                  </a:lnTo>
                  <a:lnTo>
                    <a:pt x="751" y="843"/>
                  </a:lnTo>
                  <a:lnTo>
                    <a:pt x="725" y="816"/>
                  </a:lnTo>
                  <a:lnTo>
                    <a:pt x="211" y="395"/>
                  </a:lnTo>
                  <a:lnTo>
                    <a:pt x="185" y="434"/>
                  </a:lnTo>
                  <a:lnTo>
                    <a:pt x="158" y="487"/>
                  </a:lnTo>
                  <a:lnTo>
                    <a:pt x="145" y="513"/>
                  </a:lnTo>
                  <a:lnTo>
                    <a:pt x="145" y="566"/>
                  </a:lnTo>
                  <a:lnTo>
                    <a:pt x="158" y="619"/>
                  </a:lnTo>
                  <a:lnTo>
                    <a:pt x="185" y="672"/>
                  </a:lnTo>
                  <a:lnTo>
                    <a:pt x="224" y="711"/>
                  </a:lnTo>
                  <a:lnTo>
                    <a:pt x="198" y="737"/>
                  </a:lnTo>
                  <a:lnTo>
                    <a:pt x="0" y="57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77"/>
            <p:cNvSpPr>
              <a:spLocks noEditPoints="1"/>
            </p:cNvSpPr>
            <p:nvPr/>
          </p:nvSpPr>
          <p:spPr bwMode="auto">
            <a:xfrm>
              <a:off x="1218" y="1132"/>
              <a:ext cx="178" cy="170"/>
            </a:xfrm>
            <a:custGeom>
              <a:avLst/>
              <a:gdLst>
                <a:gd name="T0" fmla="*/ 303 w 948"/>
                <a:gd name="T1" fmla="*/ 540 h 908"/>
                <a:gd name="T2" fmla="*/ 158 w 948"/>
                <a:gd name="T3" fmla="*/ 263 h 908"/>
                <a:gd name="T4" fmla="*/ 171 w 948"/>
                <a:gd name="T5" fmla="*/ 250 h 908"/>
                <a:gd name="T6" fmla="*/ 461 w 948"/>
                <a:gd name="T7" fmla="*/ 368 h 908"/>
                <a:gd name="T8" fmla="*/ 303 w 948"/>
                <a:gd name="T9" fmla="*/ 540 h 908"/>
                <a:gd name="T10" fmla="*/ 368 w 948"/>
                <a:gd name="T11" fmla="*/ 908 h 908"/>
                <a:gd name="T12" fmla="*/ 540 w 948"/>
                <a:gd name="T13" fmla="*/ 724 h 908"/>
                <a:gd name="T14" fmla="*/ 513 w 948"/>
                <a:gd name="T15" fmla="*/ 698 h 908"/>
                <a:gd name="T16" fmla="*/ 487 w 948"/>
                <a:gd name="T17" fmla="*/ 724 h 908"/>
                <a:gd name="T18" fmla="*/ 461 w 948"/>
                <a:gd name="T19" fmla="*/ 750 h 908"/>
                <a:gd name="T20" fmla="*/ 434 w 948"/>
                <a:gd name="T21" fmla="*/ 750 h 908"/>
                <a:gd name="T22" fmla="*/ 408 w 948"/>
                <a:gd name="T23" fmla="*/ 750 h 908"/>
                <a:gd name="T24" fmla="*/ 395 w 948"/>
                <a:gd name="T25" fmla="*/ 724 h 908"/>
                <a:gd name="T26" fmla="*/ 368 w 948"/>
                <a:gd name="T27" fmla="*/ 684 h 908"/>
                <a:gd name="T28" fmla="*/ 355 w 948"/>
                <a:gd name="T29" fmla="*/ 658 h 908"/>
                <a:gd name="T30" fmla="*/ 342 w 948"/>
                <a:gd name="T31" fmla="*/ 632 h 908"/>
                <a:gd name="T32" fmla="*/ 316 w 948"/>
                <a:gd name="T33" fmla="*/ 592 h 908"/>
                <a:gd name="T34" fmla="*/ 513 w 948"/>
                <a:gd name="T35" fmla="*/ 382 h 908"/>
                <a:gd name="T36" fmla="*/ 592 w 948"/>
                <a:gd name="T37" fmla="*/ 408 h 908"/>
                <a:gd name="T38" fmla="*/ 619 w 948"/>
                <a:gd name="T39" fmla="*/ 421 h 908"/>
                <a:gd name="T40" fmla="*/ 632 w 948"/>
                <a:gd name="T41" fmla="*/ 434 h 908"/>
                <a:gd name="T42" fmla="*/ 658 w 948"/>
                <a:gd name="T43" fmla="*/ 434 h 908"/>
                <a:gd name="T44" fmla="*/ 671 w 948"/>
                <a:gd name="T45" fmla="*/ 447 h 908"/>
                <a:gd name="T46" fmla="*/ 698 w 948"/>
                <a:gd name="T47" fmla="*/ 474 h 908"/>
                <a:gd name="T48" fmla="*/ 698 w 948"/>
                <a:gd name="T49" fmla="*/ 487 h 908"/>
                <a:gd name="T50" fmla="*/ 685 w 948"/>
                <a:gd name="T51" fmla="*/ 513 h 908"/>
                <a:gd name="T52" fmla="*/ 671 w 948"/>
                <a:gd name="T53" fmla="*/ 526 h 908"/>
                <a:gd name="T54" fmla="*/ 645 w 948"/>
                <a:gd name="T55" fmla="*/ 566 h 908"/>
                <a:gd name="T56" fmla="*/ 671 w 948"/>
                <a:gd name="T57" fmla="*/ 579 h 908"/>
                <a:gd name="T58" fmla="*/ 948 w 948"/>
                <a:gd name="T59" fmla="*/ 276 h 908"/>
                <a:gd name="T60" fmla="*/ 922 w 948"/>
                <a:gd name="T61" fmla="*/ 263 h 908"/>
                <a:gd name="T62" fmla="*/ 895 w 948"/>
                <a:gd name="T63" fmla="*/ 276 h 908"/>
                <a:gd name="T64" fmla="*/ 856 w 948"/>
                <a:gd name="T65" fmla="*/ 289 h 908"/>
                <a:gd name="T66" fmla="*/ 816 w 948"/>
                <a:gd name="T67" fmla="*/ 276 h 908"/>
                <a:gd name="T68" fmla="*/ 764 w 948"/>
                <a:gd name="T69" fmla="*/ 263 h 908"/>
                <a:gd name="T70" fmla="*/ 698 w 948"/>
                <a:gd name="T71" fmla="*/ 237 h 908"/>
                <a:gd name="T72" fmla="*/ 13 w 948"/>
                <a:gd name="T73" fmla="*/ 0 h 908"/>
                <a:gd name="T74" fmla="*/ 0 w 948"/>
                <a:gd name="T75" fmla="*/ 26 h 908"/>
                <a:gd name="T76" fmla="*/ 316 w 948"/>
                <a:gd name="T77" fmla="*/ 698 h 908"/>
                <a:gd name="T78" fmla="*/ 342 w 948"/>
                <a:gd name="T79" fmla="*/ 750 h 908"/>
                <a:gd name="T80" fmla="*/ 355 w 948"/>
                <a:gd name="T81" fmla="*/ 790 h 908"/>
                <a:gd name="T82" fmla="*/ 355 w 948"/>
                <a:gd name="T83" fmla="*/ 816 h 908"/>
                <a:gd name="T84" fmla="*/ 355 w 948"/>
                <a:gd name="T85" fmla="*/ 856 h 908"/>
                <a:gd name="T86" fmla="*/ 342 w 948"/>
                <a:gd name="T87" fmla="*/ 895 h 908"/>
                <a:gd name="T88" fmla="*/ 368 w 948"/>
                <a:gd name="T89" fmla="*/ 908 h 9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8"/>
                <a:gd name="T136" fmla="*/ 0 h 908"/>
                <a:gd name="T137" fmla="*/ 948 w 948"/>
                <a:gd name="T138" fmla="*/ 908 h 9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8" h="908">
                  <a:moveTo>
                    <a:pt x="303" y="540"/>
                  </a:moveTo>
                  <a:lnTo>
                    <a:pt x="158" y="263"/>
                  </a:lnTo>
                  <a:lnTo>
                    <a:pt x="171" y="250"/>
                  </a:lnTo>
                  <a:lnTo>
                    <a:pt x="461" y="368"/>
                  </a:lnTo>
                  <a:lnTo>
                    <a:pt x="303" y="540"/>
                  </a:lnTo>
                  <a:close/>
                  <a:moveTo>
                    <a:pt x="368" y="908"/>
                  </a:moveTo>
                  <a:lnTo>
                    <a:pt x="540" y="724"/>
                  </a:lnTo>
                  <a:lnTo>
                    <a:pt x="513" y="698"/>
                  </a:lnTo>
                  <a:lnTo>
                    <a:pt x="487" y="724"/>
                  </a:lnTo>
                  <a:lnTo>
                    <a:pt x="461" y="750"/>
                  </a:lnTo>
                  <a:lnTo>
                    <a:pt x="434" y="750"/>
                  </a:lnTo>
                  <a:lnTo>
                    <a:pt x="408" y="750"/>
                  </a:lnTo>
                  <a:lnTo>
                    <a:pt x="395" y="724"/>
                  </a:lnTo>
                  <a:lnTo>
                    <a:pt x="368" y="684"/>
                  </a:lnTo>
                  <a:lnTo>
                    <a:pt x="355" y="658"/>
                  </a:lnTo>
                  <a:lnTo>
                    <a:pt x="342" y="632"/>
                  </a:lnTo>
                  <a:lnTo>
                    <a:pt x="316" y="592"/>
                  </a:lnTo>
                  <a:lnTo>
                    <a:pt x="513" y="382"/>
                  </a:lnTo>
                  <a:lnTo>
                    <a:pt x="592" y="408"/>
                  </a:lnTo>
                  <a:lnTo>
                    <a:pt x="619" y="421"/>
                  </a:lnTo>
                  <a:lnTo>
                    <a:pt x="632" y="434"/>
                  </a:lnTo>
                  <a:lnTo>
                    <a:pt x="658" y="434"/>
                  </a:lnTo>
                  <a:lnTo>
                    <a:pt x="671" y="447"/>
                  </a:lnTo>
                  <a:lnTo>
                    <a:pt x="698" y="474"/>
                  </a:lnTo>
                  <a:lnTo>
                    <a:pt x="698" y="487"/>
                  </a:lnTo>
                  <a:lnTo>
                    <a:pt x="685" y="513"/>
                  </a:lnTo>
                  <a:lnTo>
                    <a:pt x="671" y="526"/>
                  </a:lnTo>
                  <a:lnTo>
                    <a:pt x="645" y="566"/>
                  </a:lnTo>
                  <a:lnTo>
                    <a:pt x="671" y="579"/>
                  </a:lnTo>
                  <a:lnTo>
                    <a:pt x="948" y="276"/>
                  </a:lnTo>
                  <a:lnTo>
                    <a:pt x="922" y="263"/>
                  </a:lnTo>
                  <a:lnTo>
                    <a:pt x="895" y="276"/>
                  </a:lnTo>
                  <a:lnTo>
                    <a:pt x="856" y="289"/>
                  </a:lnTo>
                  <a:lnTo>
                    <a:pt x="816" y="276"/>
                  </a:lnTo>
                  <a:lnTo>
                    <a:pt x="764" y="263"/>
                  </a:lnTo>
                  <a:lnTo>
                    <a:pt x="698" y="237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316" y="698"/>
                  </a:lnTo>
                  <a:lnTo>
                    <a:pt x="342" y="750"/>
                  </a:lnTo>
                  <a:lnTo>
                    <a:pt x="355" y="790"/>
                  </a:lnTo>
                  <a:lnTo>
                    <a:pt x="355" y="816"/>
                  </a:lnTo>
                  <a:lnTo>
                    <a:pt x="355" y="856"/>
                  </a:lnTo>
                  <a:lnTo>
                    <a:pt x="342" y="895"/>
                  </a:lnTo>
                  <a:lnTo>
                    <a:pt x="368" y="90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8"/>
            <p:cNvSpPr>
              <a:spLocks/>
            </p:cNvSpPr>
            <p:nvPr/>
          </p:nvSpPr>
          <p:spPr bwMode="auto">
            <a:xfrm>
              <a:off x="1307" y="954"/>
              <a:ext cx="215" cy="224"/>
            </a:xfrm>
            <a:custGeom>
              <a:avLst/>
              <a:gdLst>
                <a:gd name="T0" fmla="*/ 500 w 1146"/>
                <a:gd name="T1" fmla="*/ 1172 h 1199"/>
                <a:gd name="T2" fmla="*/ 527 w 1146"/>
                <a:gd name="T3" fmla="*/ 1146 h 1199"/>
                <a:gd name="T4" fmla="*/ 540 w 1146"/>
                <a:gd name="T5" fmla="*/ 1120 h 1199"/>
                <a:gd name="T6" fmla="*/ 553 w 1146"/>
                <a:gd name="T7" fmla="*/ 1093 h 1199"/>
                <a:gd name="T8" fmla="*/ 540 w 1146"/>
                <a:gd name="T9" fmla="*/ 1067 h 1199"/>
                <a:gd name="T10" fmla="*/ 527 w 1146"/>
                <a:gd name="T11" fmla="*/ 1028 h 1199"/>
                <a:gd name="T12" fmla="*/ 158 w 1146"/>
                <a:gd name="T13" fmla="*/ 553 h 1199"/>
                <a:gd name="T14" fmla="*/ 105 w 1146"/>
                <a:gd name="T15" fmla="*/ 540 h 1199"/>
                <a:gd name="T16" fmla="*/ 79 w 1146"/>
                <a:gd name="T17" fmla="*/ 540 h 1199"/>
                <a:gd name="T18" fmla="*/ 52 w 1146"/>
                <a:gd name="T19" fmla="*/ 540 h 1199"/>
                <a:gd name="T20" fmla="*/ 39 w 1146"/>
                <a:gd name="T21" fmla="*/ 540 h 1199"/>
                <a:gd name="T22" fmla="*/ 13 w 1146"/>
                <a:gd name="T23" fmla="*/ 540 h 1199"/>
                <a:gd name="T24" fmla="*/ 0 w 1146"/>
                <a:gd name="T25" fmla="*/ 527 h 1199"/>
                <a:gd name="T26" fmla="*/ 211 w 1146"/>
                <a:gd name="T27" fmla="*/ 356 h 1199"/>
                <a:gd name="T28" fmla="*/ 882 w 1146"/>
                <a:gd name="T29" fmla="*/ 514 h 1199"/>
                <a:gd name="T30" fmla="*/ 882 w 1146"/>
                <a:gd name="T31" fmla="*/ 514 h 1199"/>
                <a:gd name="T32" fmla="*/ 658 w 1146"/>
                <a:gd name="T33" fmla="*/ 211 h 1199"/>
                <a:gd name="T34" fmla="*/ 619 w 1146"/>
                <a:gd name="T35" fmla="*/ 171 h 1199"/>
                <a:gd name="T36" fmla="*/ 579 w 1146"/>
                <a:gd name="T37" fmla="*/ 158 h 1199"/>
                <a:gd name="T38" fmla="*/ 553 w 1146"/>
                <a:gd name="T39" fmla="*/ 158 h 1199"/>
                <a:gd name="T40" fmla="*/ 527 w 1146"/>
                <a:gd name="T41" fmla="*/ 171 h 1199"/>
                <a:gd name="T42" fmla="*/ 487 w 1146"/>
                <a:gd name="T43" fmla="*/ 185 h 1199"/>
                <a:gd name="T44" fmla="*/ 474 w 1146"/>
                <a:gd name="T45" fmla="*/ 158 h 1199"/>
                <a:gd name="T46" fmla="*/ 685 w 1146"/>
                <a:gd name="T47" fmla="*/ 0 h 1199"/>
                <a:gd name="T48" fmla="*/ 698 w 1146"/>
                <a:gd name="T49" fmla="*/ 27 h 1199"/>
                <a:gd name="T50" fmla="*/ 685 w 1146"/>
                <a:gd name="T51" fmla="*/ 53 h 1199"/>
                <a:gd name="T52" fmla="*/ 672 w 1146"/>
                <a:gd name="T53" fmla="*/ 79 h 1199"/>
                <a:gd name="T54" fmla="*/ 658 w 1146"/>
                <a:gd name="T55" fmla="*/ 92 h 1199"/>
                <a:gd name="T56" fmla="*/ 658 w 1146"/>
                <a:gd name="T57" fmla="*/ 106 h 1199"/>
                <a:gd name="T58" fmla="*/ 672 w 1146"/>
                <a:gd name="T59" fmla="*/ 132 h 1199"/>
                <a:gd name="T60" fmla="*/ 685 w 1146"/>
                <a:gd name="T61" fmla="*/ 158 h 1199"/>
                <a:gd name="T62" fmla="*/ 1146 w 1146"/>
                <a:gd name="T63" fmla="*/ 751 h 1199"/>
                <a:gd name="T64" fmla="*/ 1106 w 1146"/>
                <a:gd name="T65" fmla="*/ 777 h 1199"/>
                <a:gd name="T66" fmla="*/ 263 w 1146"/>
                <a:gd name="T67" fmla="*/ 580 h 1199"/>
                <a:gd name="T68" fmla="*/ 250 w 1146"/>
                <a:gd name="T69" fmla="*/ 580 h 1199"/>
                <a:gd name="T70" fmla="*/ 553 w 1146"/>
                <a:gd name="T71" fmla="*/ 975 h 1199"/>
                <a:gd name="T72" fmla="*/ 592 w 1146"/>
                <a:gd name="T73" fmla="*/ 1014 h 1199"/>
                <a:gd name="T74" fmla="*/ 619 w 1146"/>
                <a:gd name="T75" fmla="*/ 1028 h 1199"/>
                <a:gd name="T76" fmla="*/ 645 w 1146"/>
                <a:gd name="T77" fmla="*/ 1041 h 1199"/>
                <a:gd name="T78" fmla="*/ 685 w 1146"/>
                <a:gd name="T79" fmla="*/ 1028 h 1199"/>
                <a:gd name="T80" fmla="*/ 724 w 1146"/>
                <a:gd name="T81" fmla="*/ 1001 h 1199"/>
                <a:gd name="T82" fmla="*/ 737 w 1146"/>
                <a:gd name="T83" fmla="*/ 1028 h 1199"/>
                <a:gd name="T84" fmla="*/ 513 w 1146"/>
                <a:gd name="T85" fmla="*/ 1199 h 1199"/>
                <a:gd name="T86" fmla="*/ 500 w 1146"/>
                <a:gd name="T87" fmla="*/ 1172 h 119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46"/>
                <a:gd name="T133" fmla="*/ 0 h 1199"/>
                <a:gd name="T134" fmla="*/ 1146 w 1146"/>
                <a:gd name="T135" fmla="*/ 1199 h 119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46" h="1199">
                  <a:moveTo>
                    <a:pt x="500" y="1172"/>
                  </a:moveTo>
                  <a:lnTo>
                    <a:pt x="527" y="1146"/>
                  </a:lnTo>
                  <a:lnTo>
                    <a:pt x="540" y="1120"/>
                  </a:lnTo>
                  <a:lnTo>
                    <a:pt x="553" y="1093"/>
                  </a:lnTo>
                  <a:lnTo>
                    <a:pt x="540" y="1067"/>
                  </a:lnTo>
                  <a:lnTo>
                    <a:pt x="527" y="1028"/>
                  </a:lnTo>
                  <a:lnTo>
                    <a:pt x="158" y="553"/>
                  </a:lnTo>
                  <a:lnTo>
                    <a:pt x="105" y="540"/>
                  </a:lnTo>
                  <a:lnTo>
                    <a:pt x="79" y="540"/>
                  </a:lnTo>
                  <a:lnTo>
                    <a:pt x="52" y="540"/>
                  </a:lnTo>
                  <a:lnTo>
                    <a:pt x="39" y="540"/>
                  </a:lnTo>
                  <a:lnTo>
                    <a:pt x="13" y="540"/>
                  </a:lnTo>
                  <a:lnTo>
                    <a:pt x="0" y="527"/>
                  </a:lnTo>
                  <a:lnTo>
                    <a:pt x="211" y="356"/>
                  </a:lnTo>
                  <a:lnTo>
                    <a:pt x="882" y="514"/>
                  </a:lnTo>
                  <a:lnTo>
                    <a:pt x="658" y="211"/>
                  </a:lnTo>
                  <a:lnTo>
                    <a:pt x="619" y="171"/>
                  </a:lnTo>
                  <a:lnTo>
                    <a:pt x="579" y="158"/>
                  </a:lnTo>
                  <a:lnTo>
                    <a:pt x="553" y="158"/>
                  </a:lnTo>
                  <a:lnTo>
                    <a:pt x="527" y="171"/>
                  </a:lnTo>
                  <a:lnTo>
                    <a:pt x="487" y="185"/>
                  </a:lnTo>
                  <a:lnTo>
                    <a:pt x="474" y="158"/>
                  </a:lnTo>
                  <a:lnTo>
                    <a:pt x="685" y="0"/>
                  </a:lnTo>
                  <a:lnTo>
                    <a:pt x="698" y="27"/>
                  </a:lnTo>
                  <a:lnTo>
                    <a:pt x="685" y="53"/>
                  </a:lnTo>
                  <a:lnTo>
                    <a:pt x="672" y="79"/>
                  </a:lnTo>
                  <a:lnTo>
                    <a:pt x="658" y="92"/>
                  </a:lnTo>
                  <a:lnTo>
                    <a:pt x="658" y="106"/>
                  </a:lnTo>
                  <a:lnTo>
                    <a:pt x="672" y="132"/>
                  </a:lnTo>
                  <a:lnTo>
                    <a:pt x="685" y="158"/>
                  </a:lnTo>
                  <a:lnTo>
                    <a:pt x="1146" y="751"/>
                  </a:lnTo>
                  <a:lnTo>
                    <a:pt x="1106" y="777"/>
                  </a:lnTo>
                  <a:lnTo>
                    <a:pt x="263" y="580"/>
                  </a:lnTo>
                  <a:lnTo>
                    <a:pt x="250" y="580"/>
                  </a:lnTo>
                  <a:lnTo>
                    <a:pt x="553" y="975"/>
                  </a:lnTo>
                  <a:lnTo>
                    <a:pt x="592" y="1014"/>
                  </a:lnTo>
                  <a:lnTo>
                    <a:pt x="619" y="1028"/>
                  </a:lnTo>
                  <a:lnTo>
                    <a:pt x="645" y="1041"/>
                  </a:lnTo>
                  <a:lnTo>
                    <a:pt x="685" y="1028"/>
                  </a:lnTo>
                  <a:lnTo>
                    <a:pt x="724" y="1001"/>
                  </a:lnTo>
                  <a:lnTo>
                    <a:pt x="737" y="1028"/>
                  </a:lnTo>
                  <a:lnTo>
                    <a:pt x="513" y="1199"/>
                  </a:lnTo>
                  <a:lnTo>
                    <a:pt x="500" y="117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79"/>
            <p:cNvSpPr>
              <a:spLocks/>
            </p:cNvSpPr>
            <p:nvPr/>
          </p:nvSpPr>
          <p:spPr bwMode="auto">
            <a:xfrm>
              <a:off x="1465" y="867"/>
              <a:ext cx="155" cy="208"/>
            </a:xfrm>
            <a:custGeom>
              <a:avLst/>
              <a:gdLst>
                <a:gd name="T0" fmla="*/ 434 w 829"/>
                <a:gd name="T1" fmla="*/ 1080 h 1107"/>
                <a:gd name="T2" fmla="*/ 474 w 829"/>
                <a:gd name="T3" fmla="*/ 1054 h 1107"/>
                <a:gd name="T4" fmla="*/ 487 w 829"/>
                <a:gd name="T5" fmla="*/ 1028 h 1107"/>
                <a:gd name="T6" fmla="*/ 500 w 829"/>
                <a:gd name="T7" fmla="*/ 1001 h 1107"/>
                <a:gd name="T8" fmla="*/ 500 w 829"/>
                <a:gd name="T9" fmla="*/ 975 h 1107"/>
                <a:gd name="T10" fmla="*/ 487 w 829"/>
                <a:gd name="T11" fmla="*/ 949 h 1107"/>
                <a:gd name="T12" fmla="*/ 158 w 829"/>
                <a:gd name="T13" fmla="*/ 422 h 1107"/>
                <a:gd name="T14" fmla="*/ 131 w 829"/>
                <a:gd name="T15" fmla="*/ 395 h 1107"/>
                <a:gd name="T16" fmla="*/ 118 w 829"/>
                <a:gd name="T17" fmla="*/ 382 h 1107"/>
                <a:gd name="T18" fmla="*/ 92 w 829"/>
                <a:gd name="T19" fmla="*/ 382 h 1107"/>
                <a:gd name="T20" fmla="*/ 52 w 829"/>
                <a:gd name="T21" fmla="*/ 382 h 1107"/>
                <a:gd name="T22" fmla="*/ 13 w 829"/>
                <a:gd name="T23" fmla="*/ 409 h 1107"/>
                <a:gd name="T24" fmla="*/ 0 w 829"/>
                <a:gd name="T25" fmla="*/ 382 h 1107"/>
                <a:gd name="T26" fmla="*/ 606 w 829"/>
                <a:gd name="T27" fmla="*/ 0 h 1107"/>
                <a:gd name="T28" fmla="*/ 737 w 829"/>
                <a:gd name="T29" fmla="*/ 211 h 1107"/>
                <a:gd name="T30" fmla="*/ 711 w 829"/>
                <a:gd name="T31" fmla="*/ 237 h 1107"/>
                <a:gd name="T32" fmla="*/ 658 w 829"/>
                <a:gd name="T33" fmla="*/ 185 h 1107"/>
                <a:gd name="T34" fmla="*/ 606 w 829"/>
                <a:gd name="T35" fmla="*/ 158 h 1107"/>
                <a:gd name="T36" fmla="*/ 553 w 829"/>
                <a:gd name="T37" fmla="*/ 132 h 1107"/>
                <a:gd name="T38" fmla="*/ 513 w 829"/>
                <a:gd name="T39" fmla="*/ 132 h 1107"/>
                <a:gd name="T40" fmla="*/ 474 w 829"/>
                <a:gd name="T41" fmla="*/ 145 h 1107"/>
                <a:gd name="T42" fmla="*/ 421 w 829"/>
                <a:gd name="T43" fmla="*/ 172 h 1107"/>
                <a:gd name="T44" fmla="*/ 355 w 829"/>
                <a:gd name="T45" fmla="*/ 211 h 1107"/>
                <a:gd name="T46" fmla="*/ 316 w 829"/>
                <a:gd name="T47" fmla="*/ 237 h 1107"/>
                <a:gd name="T48" fmla="*/ 303 w 829"/>
                <a:gd name="T49" fmla="*/ 251 h 1107"/>
                <a:gd name="T50" fmla="*/ 303 w 829"/>
                <a:gd name="T51" fmla="*/ 277 h 1107"/>
                <a:gd name="T52" fmla="*/ 316 w 829"/>
                <a:gd name="T53" fmla="*/ 303 h 1107"/>
                <a:gd name="T54" fmla="*/ 474 w 829"/>
                <a:gd name="T55" fmla="*/ 553 h 1107"/>
                <a:gd name="T56" fmla="*/ 527 w 829"/>
                <a:gd name="T57" fmla="*/ 514 h 1107"/>
                <a:gd name="T58" fmla="*/ 553 w 829"/>
                <a:gd name="T59" fmla="*/ 474 h 1107"/>
                <a:gd name="T60" fmla="*/ 566 w 829"/>
                <a:gd name="T61" fmla="*/ 435 h 1107"/>
                <a:gd name="T62" fmla="*/ 566 w 829"/>
                <a:gd name="T63" fmla="*/ 395 h 1107"/>
                <a:gd name="T64" fmla="*/ 553 w 829"/>
                <a:gd name="T65" fmla="*/ 356 h 1107"/>
                <a:gd name="T66" fmla="*/ 540 w 829"/>
                <a:gd name="T67" fmla="*/ 290 h 1107"/>
                <a:gd name="T68" fmla="*/ 566 w 829"/>
                <a:gd name="T69" fmla="*/ 277 h 1107"/>
                <a:gd name="T70" fmla="*/ 790 w 829"/>
                <a:gd name="T71" fmla="*/ 632 h 1107"/>
                <a:gd name="T72" fmla="*/ 764 w 829"/>
                <a:gd name="T73" fmla="*/ 646 h 1107"/>
                <a:gd name="T74" fmla="*/ 724 w 829"/>
                <a:gd name="T75" fmla="*/ 606 h 1107"/>
                <a:gd name="T76" fmla="*/ 685 w 829"/>
                <a:gd name="T77" fmla="*/ 567 h 1107"/>
                <a:gd name="T78" fmla="*/ 645 w 829"/>
                <a:gd name="T79" fmla="*/ 553 h 1107"/>
                <a:gd name="T80" fmla="*/ 592 w 829"/>
                <a:gd name="T81" fmla="*/ 553 h 1107"/>
                <a:gd name="T82" fmla="*/ 553 w 829"/>
                <a:gd name="T83" fmla="*/ 553 h 1107"/>
                <a:gd name="T84" fmla="*/ 500 w 829"/>
                <a:gd name="T85" fmla="*/ 593 h 1107"/>
                <a:gd name="T86" fmla="*/ 658 w 829"/>
                <a:gd name="T87" fmla="*/ 830 h 1107"/>
                <a:gd name="T88" fmla="*/ 671 w 829"/>
                <a:gd name="T89" fmla="*/ 870 h 1107"/>
                <a:gd name="T90" fmla="*/ 698 w 829"/>
                <a:gd name="T91" fmla="*/ 883 h 1107"/>
                <a:gd name="T92" fmla="*/ 724 w 829"/>
                <a:gd name="T93" fmla="*/ 883 h 1107"/>
                <a:gd name="T94" fmla="*/ 750 w 829"/>
                <a:gd name="T95" fmla="*/ 870 h 1107"/>
                <a:gd name="T96" fmla="*/ 777 w 829"/>
                <a:gd name="T97" fmla="*/ 856 h 1107"/>
                <a:gd name="T98" fmla="*/ 816 w 829"/>
                <a:gd name="T99" fmla="*/ 843 h 1107"/>
                <a:gd name="T100" fmla="*/ 829 w 829"/>
                <a:gd name="T101" fmla="*/ 870 h 1107"/>
                <a:gd name="T102" fmla="*/ 448 w 829"/>
                <a:gd name="T103" fmla="*/ 1107 h 1107"/>
                <a:gd name="T104" fmla="*/ 434 w 829"/>
                <a:gd name="T105" fmla="*/ 1080 h 11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9"/>
                <a:gd name="T160" fmla="*/ 0 h 1107"/>
                <a:gd name="T161" fmla="*/ 829 w 829"/>
                <a:gd name="T162" fmla="*/ 1107 h 110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9" h="1107">
                  <a:moveTo>
                    <a:pt x="434" y="1080"/>
                  </a:moveTo>
                  <a:lnTo>
                    <a:pt x="474" y="1054"/>
                  </a:lnTo>
                  <a:lnTo>
                    <a:pt x="487" y="1028"/>
                  </a:lnTo>
                  <a:lnTo>
                    <a:pt x="500" y="1001"/>
                  </a:lnTo>
                  <a:lnTo>
                    <a:pt x="500" y="975"/>
                  </a:lnTo>
                  <a:lnTo>
                    <a:pt x="487" y="949"/>
                  </a:lnTo>
                  <a:lnTo>
                    <a:pt x="158" y="422"/>
                  </a:lnTo>
                  <a:lnTo>
                    <a:pt x="131" y="395"/>
                  </a:lnTo>
                  <a:lnTo>
                    <a:pt x="118" y="382"/>
                  </a:lnTo>
                  <a:lnTo>
                    <a:pt x="92" y="382"/>
                  </a:lnTo>
                  <a:lnTo>
                    <a:pt x="52" y="382"/>
                  </a:lnTo>
                  <a:lnTo>
                    <a:pt x="13" y="409"/>
                  </a:lnTo>
                  <a:lnTo>
                    <a:pt x="0" y="382"/>
                  </a:lnTo>
                  <a:lnTo>
                    <a:pt x="606" y="0"/>
                  </a:lnTo>
                  <a:lnTo>
                    <a:pt x="737" y="211"/>
                  </a:lnTo>
                  <a:lnTo>
                    <a:pt x="711" y="237"/>
                  </a:lnTo>
                  <a:lnTo>
                    <a:pt x="658" y="185"/>
                  </a:lnTo>
                  <a:lnTo>
                    <a:pt x="606" y="158"/>
                  </a:lnTo>
                  <a:lnTo>
                    <a:pt x="553" y="132"/>
                  </a:lnTo>
                  <a:lnTo>
                    <a:pt x="513" y="132"/>
                  </a:lnTo>
                  <a:lnTo>
                    <a:pt x="474" y="145"/>
                  </a:lnTo>
                  <a:lnTo>
                    <a:pt x="421" y="172"/>
                  </a:lnTo>
                  <a:lnTo>
                    <a:pt x="355" y="211"/>
                  </a:lnTo>
                  <a:lnTo>
                    <a:pt x="316" y="237"/>
                  </a:lnTo>
                  <a:lnTo>
                    <a:pt x="303" y="251"/>
                  </a:lnTo>
                  <a:lnTo>
                    <a:pt x="303" y="277"/>
                  </a:lnTo>
                  <a:lnTo>
                    <a:pt x="316" y="303"/>
                  </a:lnTo>
                  <a:lnTo>
                    <a:pt x="474" y="553"/>
                  </a:lnTo>
                  <a:lnTo>
                    <a:pt x="527" y="514"/>
                  </a:lnTo>
                  <a:lnTo>
                    <a:pt x="553" y="474"/>
                  </a:lnTo>
                  <a:lnTo>
                    <a:pt x="566" y="435"/>
                  </a:lnTo>
                  <a:lnTo>
                    <a:pt x="566" y="395"/>
                  </a:lnTo>
                  <a:lnTo>
                    <a:pt x="553" y="356"/>
                  </a:lnTo>
                  <a:lnTo>
                    <a:pt x="540" y="290"/>
                  </a:lnTo>
                  <a:lnTo>
                    <a:pt x="566" y="277"/>
                  </a:lnTo>
                  <a:lnTo>
                    <a:pt x="790" y="632"/>
                  </a:lnTo>
                  <a:lnTo>
                    <a:pt x="764" y="646"/>
                  </a:lnTo>
                  <a:lnTo>
                    <a:pt x="724" y="606"/>
                  </a:lnTo>
                  <a:lnTo>
                    <a:pt x="685" y="567"/>
                  </a:lnTo>
                  <a:lnTo>
                    <a:pt x="645" y="553"/>
                  </a:lnTo>
                  <a:lnTo>
                    <a:pt x="592" y="553"/>
                  </a:lnTo>
                  <a:lnTo>
                    <a:pt x="553" y="553"/>
                  </a:lnTo>
                  <a:lnTo>
                    <a:pt x="500" y="593"/>
                  </a:lnTo>
                  <a:lnTo>
                    <a:pt x="658" y="830"/>
                  </a:lnTo>
                  <a:lnTo>
                    <a:pt x="671" y="870"/>
                  </a:lnTo>
                  <a:lnTo>
                    <a:pt x="698" y="883"/>
                  </a:lnTo>
                  <a:lnTo>
                    <a:pt x="724" y="883"/>
                  </a:lnTo>
                  <a:lnTo>
                    <a:pt x="750" y="870"/>
                  </a:lnTo>
                  <a:lnTo>
                    <a:pt x="777" y="856"/>
                  </a:lnTo>
                  <a:lnTo>
                    <a:pt x="816" y="843"/>
                  </a:lnTo>
                  <a:lnTo>
                    <a:pt x="829" y="870"/>
                  </a:lnTo>
                  <a:lnTo>
                    <a:pt x="448" y="1107"/>
                  </a:lnTo>
                  <a:lnTo>
                    <a:pt x="434" y="108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380"/>
            <p:cNvSpPr>
              <a:spLocks noEditPoints="1"/>
            </p:cNvSpPr>
            <p:nvPr/>
          </p:nvSpPr>
          <p:spPr bwMode="auto">
            <a:xfrm>
              <a:off x="1618" y="818"/>
              <a:ext cx="168" cy="170"/>
            </a:xfrm>
            <a:custGeom>
              <a:avLst/>
              <a:gdLst>
                <a:gd name="T0" fmla="*/ 593 w 896"/>
                <a:gd name="T1" fmla="*/ 830 h 909"/>
                <a:gd name="T2" fmla="*/ 501 w 896"/>
                <a:gd name="T3" fmla="*/ 843 h 909"/>
                <a:gd name="T4" fmla="*/ 422 w 896"/>
                <a:gd name="T5" fmla="*/ 816 h 909"/>
                <a:gd name="T6" fmla="*/ 343 w 896"/>
                <a:gd name="T7" fmla="*/ 751 h 909"/>
                <a:gd name="T8" fmla="*/ 290 w 896"/>
                <a:gd name="T9" fmla="*/ 658 h 909"/>
                <a:gd name="T10" fmla="*/ 237 w 896"/>
                <a:gd name="T11" fmla="*/ 527 h 909"/>
                <a:gd name="T12" fmla="*/ 198 w 896"/>
                <a:gd name="T13" fmla="*/ 408 h 909"/>
                <a:gd name="T14" fmla="*/ 185 w 896"/>
                <a:gd name="T15" fmla="*/ 303 h 909"/>
                <a:gd name="T16" fmla="*/ 185 w 896"/>
                <a:gd name="T17" fmla="*/ 197 h 909"/>
                <a:gd name="T18" fmla="*/ 224 w 896"/>
                <a:gd name="T19" fmla="*/ 118 h 909"/>
                <a:gd name="T20" fmla="*/ 303 w 896"/>
                <a:gd name="T21" fmla="*/ 79 h 909"/>
                <a:gd name="T22" fmla="*/ 369 w 896"/>
                <a:gd name="T23" fmla="*/ 66 h 909"/>
                <a:gd name="T24" fmla="*/ 422 w 896"/>
                <a:gd name="T25" fmla="*/ 79 h 909"/>
                <a:gd name="T26" fmla="*/ 488 w 896"/>
                <a:gd name="T27" fmla="*/ 105 h 909"/>
                <a:gd name="T28" fmla="*/ 580 w 896"/>
                <a:gd name="T29" fmla="*/ 211 h 909"/>
                <a:gd name="T30" fmla="*/ 659 w 896"/>
                <a:gd name="T31" fmla="*/ 369 h 909"/>
                <a:gd name="T32" fmla="*/ 698 w 896"/>
                <a:gd name="T33" fmla="*/ 500 h 909"/>
                <a:gd name="T34" fmla="*/ 712 w 896"/>
                <a:gd name="T35" fmla="*/ 606 h 909"/>
                <a:gd name="T36" fmla="*/ 698 w 896"/>
                <a:gd name="T37" fmla="*/ 711 h 909"/>
                <a:gd name="T38" fmla="*/ 659 w 896"/>
                <a:gd name="T39" fmla="*/ 777 h 909"/>
                <a:gd name="T40" fmla="*/ 593 w 896"/>
                <a:gd name="T41" fmla="*/ 830 h 909"/>
                <a:gd name="T42" fmla="*/ 290 w 896"/>
                <a:gd name="T43" fmla="*/ 39 h 909"/>
                <a:gd name="T44" fmla="*/ 132 w 896"/>
                <a:gd name="T45" fmla="*/ 132 h 909"/>
                <a:gd name="T46" fmla="*/ 27 w 896"/>
                <a:gd name="T47" fmla="*/ 276 h 909"/>
                <a:gd name="T48" fmla="*/ 0 w 896"/>
                <a:gd name="T49" fmla="*/ 435 h 909"/>
                <a:gd name="T50" fmla="*/ 27 w 896"/>
                <a:gd name="T51" fmla="*/ 619 h 909"/>
                <a:gd name="T52" fmla="*/ 119 w 896"/>
                <a:gd name="T53" fmla="*/ 764 h 909"/>
                <a:gd name="T54" fmla="*/ 251 w 896"/>
                <a:gd name="T55" fmla="*/ 869 h 909"/>
                <a:gd name="T56" fmla="*/ 422 w 896"/>
                <a:gd name="T57" fmla="*/ 909 h 909"/>
                <a:gd name="T58" fmla="*/ 606 w 896"/>
                <a:gd name="T59" fmla="*/ 869 h 909"/>
                <a:gd name="T60" fmla="*/ 764 w 896"/>
                <a:gd name="T61" fmla="*/ 777 h 909"/>
                <a:gd name="T62" fmla="*/ 856 w 896"/>
                <a:gd name="T63" fmla="*/ 645 h 909"/>
                <a:gd name="T64" fmla="*/ 896 w 896"/>
                <a:gd name="T65" fmla="*/ 474 h 909"/>
                <a:gd name="T66" fmla="*/ 870 w 896"/>
                <a:gd name="T67" fmla="*/ 290 h 909"/>
                <a:gd name="T68" fmla="*/ 764 w 896"/>
                <a:gd name="T69" fmla="*/ 132 h 909"/>
                <a:gd name="T70" fmla="*/ 619 w 896"/>
                <a:gd name="T71" fmla="*/ 39 h 909"/>
                <a:gd name="T72" fmla="*/ 461 w 896"/>
                <a:gd name="T73" fmla="*/ 0 h 909"/>
                <a:gd name="T74" fmla="*/ 290 w 896"/>
                <a:gd name="T75" fmla="*/ 39 h 9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96"/>
                <a:gd name="T115" fmla="*/ 0 h 909"/>
                <a:gd name="T116" fmla="*/ 896 w 896"/>
                <a:gd name="T117" fmla="*/ 909 h 9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96" h="909">
                  <a:moveTo>
                    <a:pt x="593" y="830"/>
                  </a:moveTo>
                  <a:lnTo>
                    <a:pt x="501" y="843"/>
                  </a:lnTo>
                  <a:lnTo>
                    <a:pt x="422" y="816"/>
                  </a:lnTo>
                  <a:lnTo>
                    <a:pt x="343" y="751"/>
                  </a:lnTo>
                  <a:lnTo>
                    <a:pt x="290" y="658"/>
                  </a:lnTo>
                  <a:lnTo>
                    <a:pt x="237" y="527"/>
                  </a:lnTo>
                  <a:lnTo>
                    <a:pt x="198" y="408"/>
                  </a:lnTo>
                  <a:lnTo>
                    <a:pt x="185" y="303"/>
                  </a:lnTo>
                  <a:lnTo>
                    <a:pt x="185" y="197"/>
                  </a:lnTo>
                  <a:lnTo>
                    <a:pt x="224" y="118"/>
                  </a:lnTo>
                  <a:lnTo>
                    <a:pt x="303" y="79"/>
                  </a:lnTo>
                  <a:lnTo>
                    <a:pt x="369" y="66"/>
                  </a:lnTo>
                  <a:lnTo>
                    <a:pt x="422" y="79"/>
                  </a:lnTo>
                  <a:lnTo>
                    <a:pt x="488" y="105"/>
                  </a:lnTo>
                  <a:lnTo>
                    <a:pt x="580" y="211"/>
                  </a:lnTo>
                  <a:lnTo>
                    <a:pt x="659" y="369"/>
                  </a:lnTo>
                  <a:lnTo>
                    <a:pt x="698" y="500"/>
                  </a:lnTo>
                  <a:lnTo>
                    <a:pt x="712" y="606"/>
                  </a:lnTo>
                  <a:lnTo>
                    <a:pt x="698" y="711"/>
                  </a:lnTo>
                  <a:lnTo>
                    <a:pt x="659" y="777"/>
                  </a:lnTo>
                  <a:lnTo>
                    <a:pt x="593" y="830"/>
                  </a:lnTo>
                  <a:close/>
                  <a:moveTo>
                    <a:pt x="290" y="39"/>
                  </a:moveTo>
                  <a:lnTo>
                    <a:pt x="132" y="132"/>
                  </a:lnTo>
                  <a:lnTo>
                    <a:pt x="27" y="276"/>
                  </a:lnTo>
                  <a:lnTo>
                    <a:pt x="0" y="435"/>
                  </a:lnTo>
                  <a:lnTo>
                    <a:pt x="27" y="619"/>
                  </a:lnTo>
                  <a:lnTo>
                    <a:pt x="119" y="764"/>
                  </a:lnTo>
                  <a:lnTo>
                    <a:pt x="251" y="869"/>
                  </a:lnTo>
                  <a:lnTo>
                    <a:pt x="422" y="909"/>
                  </a:lnTo>
                  <a:lnTo>
                    <a:pt x="606" y="869"/>
                  </a:lnTo>
                  <a:lnTo>
                    <a:pt x="764" y="777"/>
                  </a:lnTo>
                  <a:lnTo>
                    <a:pt x="856" y="645"/>
                  </a:lnTo>
                  <a:lnTo>
                    <a:pt x="896" y="474"/>
                  </a:lnTo>
                  <a:lnTo>
                    <a:pt x="870" y="290"/>
                  </a:lnTo>
                  <a:lnTo>
                    <a:pt x="764" y="132"/>
                  </a:lnTo>
                  <a:lnTo>
                    <a:pt x="619" y="39"/>
                  </a:lnTo>
                  <a:lnTo>
                    <a:pt x="461" y="0"/>
                  </a:lnTo>
                  <a:lnTo>
                    <a:pt x="290" y="3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381"/>
            <p:cNvSpPr>
              <a:spLocks noEditPoints="1"/>
            </p:cNvSpPr>
            <p:nvPr/>
          </p:nvSpPr>
          <p:spPr bwMode="auto">
            <a:xfrm>
              <a:off x="1768" y="766"/>
              <a:ext cx="200" cy="180"/>
            </a:xfrm>
            <a:custGeom>
              <a:avLst/>
              <a:gdLst>
                <a:gd name="T0" fmla="*/ 329 w 1067"/>
                <a:gd name="T1" fmla="*/ 145 h 962"/>
                <a:gd name="T2" fmla="*/ 329 w 1067"/>
                <a:gd name="T3" fmla="*/ 106 h 962"/>
                <a:gd name="T4" fmla="*/ 395 w 1067"/>
                <a:gd name="T5" fmla="*/ 66 h 962"/>
                <a:gd name="T6" fmla="*/ 474 w 1067"/>
                <a:gd name="T7" fmla="*/ 66 h 962"/>
                <a:gd name="T8" fmla="*/ 540 w 1067"/>
                <a:gd name="T9" fmla="*/ 106 h 962"/>
                <a:gd name="T10" fmla="*/ 592 w 1067"/>
                <a:gd name="T11" fmla="*/ 211 h 962"/>
                <a:gd name="T12" fmla="*/ 606 w 1067"/>
                <a:gd name="T13" fmla="*/ 316 h 962"/>
                <a:gd name="T14" fmla="*/ 579 w 1067"/>
                <a:gd name="T15" fmla="*/ 382 h 962"/>
                <a:gd name="T16" fmla="*/ 487 w 1067"/>
                <a:gd name="T17" fmla="*/ 435 h 962"/>
                <a:gd name="T18" fmla="*/ 224 w 1067"/>
                <a:gd name="T19" fmla="*/ 962 h 962"/>
                <a:gd name="T20" fmla="*/ 632 w 1067"/>
                <a:gd name="T21" fmla="*/ 817 h 962"/>
                <a:gd name="T22" fmla="*/ 553 w 1067"/>
                <a:gd name="T23" fmla="*/ 817 h 962"/>
                <a:gd name="T24" fmla="*/ 513 w 1067"/>
                <a:gd name="T25" fmla="*/ 804 h 962"/>
                <a:gd name="T26" fmla="*/ 487 w 1067"/>
                <a:gd name="T27" fmla="*/ 738 h 962"/>
                <a:gd name="T28" fmla="*/ 461 w 1067"/>
                <a:gd name="T29" fmla="*/ 488 h 962"/>
                <a:gd name="T30" fmla="*/ 1067 w 1067"/>
                <a:gd name="T31" fmla="*/ 738 h 962"/>
                <a:gd name="T32" fmla="*/ 1040 w 1067"/>
                <a:gd name="T33" fmla="*/ 698 h 962"/>
                <a:gd name="T34" fmla="*/ 1014 w 1067"/>
                <a:gd name="T35" fmla="*/ 698 h 962"/>
                <a:gd name="T36" fmla="*/ 671 w 1067"/>
                <a:gd name="T37" fmla="*/ 409 h 962"/>
                <a:gd name="T38" fmla="*/ 764 w 1067"/>
                <a:gd name="T39" fmla="*/ 330 h 962"/>
                <a:gd name="T40" fmla="*/ 803 w 1067"/>
                <a:gd name="T41" fmla="*/ 211 h 962"/>
                <a:gd name="T42" fmla="*/ 777 w 1067"/>
                <a:gd name="T43" fmla="*/ 106 h 962"/>
                <a:gd name="T44" fmla="*/ 711 w 1067"/>
                <a:gd name="T45" fmla="*/ 27 h 962"/>
                <a:gd name="T46" fmla="*/ 592 w 1067"/>
                <a:gd name="T47" fmla="*/ 0 h 962"/>
                <a:gd name="T48" fmla="*/ 474 w 1067"/>
                <a:gd name="T49" fmla="*/ 13 h 962"/>
                <a:gd name="T50" fmla="*/ 0 w 1067"/>
                <a:gd name="T51" fmla="*/ 132 h 962"/>
                <a:gd name="T52" fmla="*/ 52 w 1067"/>
                <a:gd name="T53" fmla="*/ 158 h 962"/>
                <a:gd name="T54" fmla="*/ 92 w 1067"/>
                <a:gd name="T55" fmla="*/ 158 h 962"/>
                <a:gd name="T56" fmla="*/ 131 w 1067"/>
                <a:gd name="T57" fmla="*/ 211 h 962"/>
                <a:gd name="T58" fmla="*/ 289 w 1067"/>
                <a:gd name="T59" fmla="*/ 791 h 962"/>
                <a:gd name="T60" fmla="*/ 303 w 1067"/>
                <a:gd name="T61" fmla="*/ 856 h 962"/>
                <a:gd name="T62" fmla="*/ 263 w 1067"/>
                <a:gd name="T63" fmla="*/ 909 h 962"/>
                <a:gd name="T64" fmla="*/ 224 w 1067"/>
                <a:gd name="T65" fmla="*/ 962 h 9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67"/>
                <a:gd name="T100" fmla="*/ 0 h 962"/>
                <a:gd name="T101" fmla="*/ 1067 w 1067"/>
                <a:gd name="T102" fmla="*/ 962 h 9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67" h="962">
                  <a:moveTo>
                    <a:pt x="408" y="461"/>
                  </a:moveTo>
                  <a:lnTo>
                    <a:pt x="329" y="145"/>
                  </a:lnTo>
                  <a:lnTo>
                    <a:pt x="329" y="119"/>
                  </a:lnTo>
                  <a:lnTo>
                    <a:pt x="329" y="106"/>
                  </a:lnTo>
                  <a:lnTo>
                    <a:pt x="355" y="92"/>
                  </a:lnTo>
                  <a:lnTo>
                    <a:pt x="395" y="66"/>
                  </a:lnTo>
                  <a:lnTo>
                    <a:pt x="434" y="66"/>
                  </a:lnTo>
                  <a:lnTo>
                    <a:pt x="474" y="66"/>
                  </a:lnTo>
                  <a:lnTo>
                    <a:pt x="513" y="79"/>
                  </a:lnTo>
                  <a:lnTo>
                    <a:pt x="540" y="106"/>
                  </a:lnTo>
                  <a:lnTo>
                    <a:pt x="566" y="158"/>
                  </a:lnTo>
                  <a:lnTo>
                    <a:pt x="592" y="211"/>
                  </a:lnTo>
                  <a:lnTo>
                    <a:pt x="606" y="264"/>
                  </a:lnTo>
                  <a:lnTo>
                    <a:pt x="606" y="316"/>
                  </a:lnTo>
                  <a:lnTo>
                    <a:pt x="592" y="343"/>
                  </a:lnTo>
                  <a:lnTo>
                    <a:pt x="579" y="382"/>
                  </a:lnTo>
                  <a:lnTo>
                    <a:pt x="540" y="409"/>
                  </a:lnTo>
                  <a:lnTo>
                    <a:pt x="487" y="435"/>
                  </a:lnTo>
                  <a:lnTo>
                    <a:pt x="408" y="461"/>
                  </a:lnTo>
                  <a:close/>
                  <a:moveTo>
                    <a:pt x="224" y="962"/>
                  </a:moveTo>
                  <a:lnTo>
                    <a:pt x="632" y="843"/>
                  </a:lnTo>
                  <a:lnTo>
                    <a:pt x="632" y="817"/>
                  </a:lnTo>
                  <a:lnTo>
                    <a:pt x="592" y="830"/>
                  </a:lnTo>
                  <a:lnTo>
                    <a:pt x="553" y="817"/>
                  </a:lnTo>
                  <a:lnTo>
                    <a:pt x="540" y="817"/>
                  </a:lnTo>
                  <a:lnTo>
                    <a:pt x="513" y="804"/>
                  </a:lnTo>
                  <a:lnTo>
                    <a:pt x="500" y="777"/>
                  </a:lnTo>
                  <a:lnTo>
                    <a:pt x="487" y="738"/>
                  </a:lnTo>
                  <a:lnTo>
                    <a:pt x="421" y="501"/>
                  </a:lnTo>
                  <a:lnTo>
                    <a:pt x="461" y="488"/>
                  </a:lnTo>
                  <a:lnTo>
                    <a:pt x="816" y="804"/>
                  </a:lnTo>
                  <a:lnTo>
                    <a:pt x="1067" y="738"/>
                  </a:lnTo>
                  <a:lnTo>
                    <a:pt x="1053" y="698"/>
                  </a:lnTo>
                  <a:lnTo>
                    <a:pt x="1040" y="698"/>
                  </a:lnTo>
                  <a:lnTo>
                    <a:pt x="1027" y="698"/>
                  </a:lnTo>
                  <a:lnTo>
                    <a:pt x="1014" y="698"/>
                  </a:lnTo>
                  <a:lnTo>
                    <a:pt x="1001" y="685"/>
                  </a:lnTo>
                  <a:lnTo>
                    <a:pt x="671" y="409"/>
                  </a:lnTo>
                  <a:lnTo>
                    <a:pt x="724" y="369"/>
                  </a:lnTo>
                  <a:lnTo>
                    <a:pt x="764" y="330"/>
                  </a:lnTo>
                  <a:lnTo>
                    <a:pt x="790" y="264"/>
                  </a:lnTo>
                  <a:lnTo>
                    <a:pt x="803" y="211"/>
                  </a:lnTo>
                  <a:lnTo>
                    <a:pt x="790" y="145"/>
                  </a:lnTo>
                  <a:lnTo>
                    <a:pt x="777" y="106"/>
                  </a:lnTo>
                  <a:lnTo>
                    <a:pt x="750" y="66"/>
                  </a:lnTo>
                  <a:lnTo>
                    <a:pt x="711" y="27"/>
                  </a:lnTo>
                  <a:lnTo>
                    <a:pt x="658" y="13"/>
                  </a:lnTo>
                  <a:lnTo>
                    <a:pt x="592" y="0"/>
                  </a:lnTo>
                  <a:lnTo>
                    <a:pt x="540" y="0"/>
                  </a:lnTo>
                  <a:lnTo>
                    <a:pt x="474" y="13"/>
                  </a:lnTo>
                  <a:lnTo>
                    <a:pt x="395" y="27"/>
                  </a:lnTo>
                  <a:lnTo>
                    <a:pt x="0" y="132"/>
                  </a:lnTo>
                  <a:lnTo>
                    <a:pt x="13" y="158"/>
                  </a:lnTo>
                  <a:lnTo>
                    <a:pt x="52" y="158"/>
                  </a:lnTo>
                  <a:lnTo>
                    <a:pt x="79" y="158"/>
                  </a:lnTo>
                  <a:lnTo>
                    <a:pt x="92" y="158"/>
                  </a:lnTo>
                  <a:lnTo>
                    <a:pt x="118" y="185"/>
                  </a:lnTo>
                  <a:lnTo>
                    <a:pt x="131" y="211"/>
                  </a:lnTo>
                  <a:lnTo>
                    <a:pt x="145" y="251"/>
                  </a:lnTo>
                  <a:lnTo>
                    <a:pt x="289" y="791"/>
                  </a:lnTo>
                  <a:lnTo>
                    <a:pt x="303" y="830"/>
                  </a:lnTo>
                  <a:lnTo>
                    <a:pt x="303" y="856"/>
                  </a:lnTo>
                  <a:lnTo>
                    <a:pt x="289" y="883"/>
                  </a:lnTo>
                  <a:lnTo>
                    <a:pt x="263" y="909"/>
                  </a:lnTo>
                  <a:lnTo>
                    <a:pt x="210" y="922"/>
                  </a:lnTo>
                  <a:lnTo>
                    <a:pt x="224" y="96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382"/>
            <p:cNvSpPr>
              <a:spLocks noEditPoints="1"/>
            </p:cNvSpPr>
            <p:nvPr/>
          </p:nvSpPr>
          <p:spPr bwMode="auto">
            <a:xfrm>
              <a:off x="1936" y="729"/>
              <a:ext cx="170" cy="171"/>
            </a:xfrm>
            <a:custGeom>
              <a:avLst/>
              <a:gdLst>
                <a:gd name="T0" fmla="*/ 422 w 909"/>
                <a:gd name="T1" fmla="*/ 750 h 909"/>
                <a:gd name="T2" fmla="*/ 330 w 909"/>
                <a:gd name="T3" fmla="*/ 131 h 909"/>
                <a:gd name="T4" fmla="*/ 330 w 909"/>
                <a:gd name="T5" fmla="*/ 105 h 909"/>
                <a:gd name="T6" fmla="*/ 330 w 909"/>
                <a:gd name="T7" fmla="*/ 79 h 909"/>
                <a:gd name="T8" fmla="*/ 343 w 909"/>
                <a:gd name="T9" fmla="*/ 66 h 909"/>
                <a:gd name="T10" fmla="*/ 356 w 909"/>
                <a:gd name="T11" fmla="*/ 66 h 909"/>
                <a:gd name="T12" fmla="*/ 382 w 909"/>
                <a:gd name="T13" fmla="*/ 52 h 909"/>
                <a:gd name="T14" fmla="*/ 474 w 909"/>
                <a:gd name="T15" fmla="*/ 52 h 909"/>
                <a:gd name="T16" fmla="*/ 554 w 909"/>
                <a:gd name="T17" fmla="*/ 105 h 909"/>
                <a:gd name="T18" fmla="*/ 619 w 909"/>
                <a:gd name="T19" fmla="*/ 171 h 909"/>
                <a:gd name="T20" fmla="*/ 659 w 909"/>
                <a:gd name="T21" fmla="*/ 276 h 909"/>
                <a:gd name="T22" fmla="*/ 698 w 909"/>
                <a:gd name="T23" fmla="*/ 395 h 909"/>
                <a:gd name="T24" fmla="*/ 698 w 909"/>
                <a:gd name="T25" fmla="*/ 527 h 909"/>
                <a:gd name="T26" fmla="*/ 698 w 909"/>
                <a:gd name="T27" fmla="*/ 632 h 909"/>
                <a:gd name="T28" fmla="*/ 672 w 909"/>
                <a:gd name="T29" fmla="*/ 711 h 909"/>
                <a:gd name="T30" fmla="*/ 633 w 909"/>
                <a:gd name="T31" fmla="*/ 750 h 909"/>
                <a:gd name="T32" fmla="*/ 593 w 909"/>
                <a:gd name="T33" fmla="*/ 777 h 909"/>
                <a:gd name="T34" fmla="*/ 554 w 909"/>
                <a:gd name="T35" fmla="*/ 803 h 909"/>
                <a:gd name="T36" fmla="*/ 501 w 909"/>
                <a:gd name="T37" fmla="*/ 816 h 909"/>
                <a:gd name="T38" fmla="*/ 461 w 909"/>
                <a:gd name="T39" fmla="*/ 816 h 909"/>
                <a:gd name="T40" fmla="*/ 435 w 909"/>
                <a:gd name="T41" fmla="*/ 803 h 909"/>
                <a:gd name="T42" fmla="*/ 422 w 909"/>
                <a:gd name="T43" fmla="*/ 790 h 909"/>
                <a:gd name="T44" fmla="*/ 422 w 909"/>
                <a:gd name="T45" fmla="*/ 750 h 909"/>
                <a:gd name="T46" fmla="*/ 132 w 909"/>
                <a:gd name="T47" fmla="*/ 909 h 909"/>
                <a:gd name="T48" fmla="*/ 527 w 909"/>
                <a:gd name="T49" fmla="*/ 856 h 909"/>
                <a:gd name="T50" fmla="*/ 659 w 909"/>
                <a:gd name="T51" fmla="*/ 816 h 909"/>
                <a:gd name="T52" fmla="*/ 764 w 909"/>
                <a:gd name="T53" fmla="*/ 764 h 909"/>
                <a:gd name="T54" fmla="*/ 843 w 909"/>
                <a:gd name="T55" fmla="*/ 671 h 909"/>
                <a:gd name="T56" fmla="*/ 909 w 909"/>
                <a:gd name="T57" fmla="*/ 527 h 909"/>
                <a:gd name="T58" fmla="*/ 909 w 909"/>
                <a:gd name="T59" fmla="*/ 369 h 909"/>
                <a:gd name="T60" fmla="*/ 856 w 909"/>
                <a:gd name="T61" fmla="*/ 197 h 909"/>
                <a:gd name="T62" fmla="*/ 751 w 909"/>
                <a:gd name="T63" fmla="*/ 79 h 909"/>
                <a:gd name="T64" fmla="*/ 646 w 909"/>
                <a:gd name="T65" fmla="*/ 26 h 909"/>
                <a:gd name="T66" fmla="*/ 527 w 909"/>
                <a:gd name="T67" fmla="*/ 0 h 909"/>
                <a:gd name="T68" fmla="*/ 382 w 909"/>
                <a:gd name="T69" fmla="*/ 13 h 909"/>
                <a:gd name="T70" fmla="*/ 0 w 909"/>
                <a:gd name="T71" fmla="*/ 66 h 909"/>
                <a:gd name="T72" fmla="*/ 0 w 909"/>
                <a:gd name="T73" fmla="*/ 105 h 909"/>
                <a:gd name="T74" fmla="*/ 53 w 909"/>
                <a:gd name="T75" fmla="*/ 105 h 909"/>
                <a:gd name="T76" fmla="*/ 79 w 909"/>
                <a:gd name="T77" fmla="*/ 105 h 909"/>
                <a:gd name="T78" fmla="*/ 106 w 909"/>
                <a:gd name="T79" fmla="*/ 118 h 909"/>
                <a:gd name="T80" fmla="*/ 119 w 909"/>
                <a:gd name="T81" fmla="*/ 145 h 909"/>
                <a:gd name="T82" fmla="*/ 119 w 909"/>
                <a:gd name="T83" fmla="*/ 171 h 909"/>
                <a:gd name="T84" fmla="*/ 211 w 909"/>
                <a:gd name="T85" fmla="*/ 777 h 909"/>
                <a:gd name="T86" fmla="*/ 211 w 909"/>
                <a:gd name="T87" fmla="*/ 816 h 909"/>
                <a:gd name="T88" fmla="*/ 211 w 909"/>
                <a:gd name="T89" fmla="*/ 843 h 909"/>
                <a:gd name="T90" fmla="*/ 185 w 909"/>
                <a:gd name="T91" fmla="*/ 856 h 909"/>
                <a:gd name="T92" fmla="*/ 158 w 909"/>
                <a:gd name="T93" fmla="*/ 869 h 909"/>
                <a:gd name="T94" fmla="*/ 119 w 909"/>
                <a:gd name="T95" fmla="*/ 882 h 909"/>
                <a:gd name="T96" fmla="*/ 132 w 909"/>
                <a:gd name="T97" fmla="*/ 909 h 9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09"/>
                <a:gd name="T148" fmla="*/ 0 h 909"/>
                <a:gd name="T149" fmla="*/ 909 w 909"/>
                <a:gd name="T150" fmla="*/ 909 h 9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09" h="909">
                  <a:moveTo>
                    <a:pt x="422" y="750"/>
                  </a:moveTo>
                  <a:lnTo>
                    <a:pt x="330" y="131"/>
                  </a:lnTo>
                  <a:lnTo>
                    <a:pt x="330" y="105"/>
                  </a:lnTo>
                  <a:lnTo>
                    <a:pt x="330" y="79"/>
                  </a:lnTo>
                  <a:lnTo>
                    <a:pt x="343" y="66"/>
                  </a:lnTo>
                  <a:lnTo>
                    <a:pt x="356" y="66"/>
                  </a:lnTo>
                  <a:lnTo>
                    <a:pt x="382" y="52"/>
                  </a:lnTo>
                  <a:lnTo>
                    <a:pt x="474" y="52"/>
                  </a:lnTo>
                  <a:lnTo>
                    <a:pt x="554" y="105"/>
                  </a:lnTo>
                  <a:lnTo>
                    <a:pt x="619" y="171"/>
                  </a:lnTo>
                  <a:lnTo>
                    <a:pt x="659" y="276"/>
                  </a:lnTo>
                  <a:lnTo>
                    <a:pt x="698" y="395"/>
                  </a:lnTo>
                  <a:lnTo>
                    <a:pt x="698" y="527"/>
                  </a:lnTo>
                  <a:lnTo>
                    <a:pt x="698" y="632"/>
                  </a:lnTo>
                  <a:lnTo>
                    <a:pt x="672" y="711"/>
                  </a:lnTo>
                  <a:lnTo>
                    <a:pt x="633" y="750"/>
                  </a:lnTo>
                  <a:lnTo>
                    <a:pt x="593" y="777"/>
                  </a:lnTo>
                  <a:lnTo>
                    <a:pt x="554" y="803"/>
                  </a:lnTo>
                  <a:lnTo>
                    <a:pt x="501" y="816"/>
                  </a:lnTo>
                  <a:lnTo>
                    <a:pt x="461" y="816"/>
                  </a:lnTo>
                  <a:lnTo>
                    <a:pt x="435" y="803"/>
                  </a:lnTo>
                  <a:lnTo>
                    <a:pt x="422" y="790"/>
                  </a:lnTo>
                  <a:lnTo>
                    <a:pt x="422" y="750"/>
                  </a:lnTo>
                  <a:close/>
                  <a:moveTo>
                    <a:pt x="132" y="909"/>
                  </a:moveTo>
                  <a:lnTo>
                    <a:pt x="527" y="856"/>
                  </a:lnTo>
                  <a:lnTo>
                    <a:pt x="659" y="816"/>
                  </a:lnTo>
                  <a:lnTo>
                    <a:pt x="764" y="764"/>
                  </a:lnTo>
                  <a:lnTo>
                    <a:pt x="843" y="671"/>
                  </a:lnTo>
                  <a:lnTo>
                    <a:pt x="909" y="527"/>
                  </a:lnTo>
                  <a:lnTo>
                    <a:pt x="909" y="369"/>
                  </a:lnTo>
                  <a:lnTo>
                    <a:pt x="856" y="197"/>
                  </a:lnTo>
                  <a:lnTo>
                    <a:pt x="751" y="79"/>
                  </a:lnTo>
                  <a:lnTo>
                    <a:pt x="646" y="26"/>
                  </a:lnTo>
                  <a:lnTo>
                    <a:pt x="527" y="0"/>
                  </a:lnTo>
                  <a:lnTo>
                    <a:pt x="382" y="13"/>
                  </a:lnTo>
                  <a:lnTo>
                    <a:pt x="0" y="66"/>
                  </a:lnTo>
                  <a:lnTo>
                    <a:pt x="0" y="105"/>
                  </a:lnTo>
                  <a:lnTo>
                    <a:pt x="53" y="105"/>
                  </a:lnTo>
                  <a:lnTo>
                    <a:pt x="79" y="105"/>
                  </a:lnTo>
                  <a:lnTo>
                    <a:pt x="106" y="118"/>
                  </a:lnTo>
                  <a:lnTo>
                    <a:pt x="119" y="145"/>
                  </a:lnTo>
                  <a:lnTo>
                    <a:pt x="119" y="171"/>
                  </a:lnTo>
                  <a:lnTo>
                    <a:pt x="211" y="777"/>
                  </a:lnTo>
                  <a:lnTo>
                    <a:pt x="211" y="816"/>
                  </a:lnTo>
                  <a:lnTo>
                    <a:pt x="211" y="843"/>
                  </a:lnTo>
                  <a:lnTo>
                    <a:pt x="185" y="856"/>
                  </a:lnTo>
                  <a:lnTo>
                    <a:pt x="158" y="869"/>
                  </a:lnTo>
                  <a:lnTo>
                    <a:pt x="119" y="882"/>
                  </a:lnTo>
                  <a:lnTo>
                    <a:pt x="132" y="90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383"/>
            <p:cNvSpPr>
              <a:spLocks/>
            </p:cNvSpPr>
            <p:nvPr/>
          </p:nvSpPr>
          <p:spPr bwMode="auto">
            <a:xfrm>
              <a:off x="2202" y="715"/>
              <a:ext cx="121" cy="185"/>
            </a:xfrm>
            <a:custGeom>
              <a:avLst/>
              <a:gdLst>
                <a:gd name="T0" fmla="*/ 645 w 645"/>
                <a:gd name="T1" fmla="*/ 26 h 988"/>
                <a:gd name="T2" fmla="*/ 645 w 645"/>
                <a:gd name="T3" fmla="*/ 66 h 988"/>
                <a:gd name="T4" fmla="*/ 606 w 645"/>
                <a:gd name="T5" fmla="*/ 66 h 988"/>
                <a:gd name="T6" fmla="*/ 566 w 645"/>
                <a:gd name="T7" fmla="*/ 66 h 988"/>
                <a:gd name="T8" fmla="*/ 553 w 645"/>
                <a:gd name="T9" fmla="*/ 79 h 988"/>
                <a:gd name="T10" fmla="*/ 540 w 645"/>
                <a:gd name="T11" fmla="*/ 92 h 988"/>
                <a:gd name="T12" fmla="*/ 527 w 645"/>
                <a:gd name="T13" fmla="*/ 131 h 988"/>
                <a:gd name="T14" fmla="*/ 527 w 645"/>
                <a:gd name="T15" fmla="*/ 171 h 988"/>
                <a:gd name="T16" fmla="*/ 487 w 645"/>
                <a:gd name="T17" fmla="*/ 711 h 988"/>
                <a:gd name="T18" fmla="*/ 487 w 645"/>
                <a:gd name="T19" fmla="*/ 777 h 988"/>
                <a:gd name="T20" fmla="*/ 461 w 645"/>
                <a:gd name="T21" fmla="*/ 829 h 988"/>
                <a:gd name="T22" fmla="*/ 434 w 645"/>
                <a:gd name="T23" fmla="*/ 882 h 988"/>
                <a:gd name="T24" fmla="*/ 408 w 645"/>
                <a:gd name="T25" fmla="*/ 922 h 988"/>
                <a:gd name="T26" fmla="*/ 369 w 645"/>
                <a:gd name="T27" fmla="*/ 948 h 988"/>
                <a:gd name="T28" fmla="*/ 316 w 645"/>
                <a:gd name="T29" fmla="*/ 974 h 988"/>
                <a:gd name="T30" fmla="*/ 263 w 645"/>
                <a:gd name="T31" fmla="*/ 988 h 988"/>
                <a:gd name="T32" fmla="*/ 197 w 645"/>
                <a:gd name="T33" fmla="*/ 988 h 988"/>
                <a:gd name="T34" fmla="*/ 131 w 645"/>
                <a:gd name="T35" fmla="*/ 974 h 988"/>
                <a:gd name="T36" fmla="*/ 92 w 645"/>
                <a:gd name="T37" fmla="*/ 948 h 988"/>
                <a:gd name="T38" fmla="*/ 52 w 645"/>
                <a:gd name="T39" fmla="*/ 922 h 988"/>
                <a:gd name="T40" fmla="*/ 13 w 645"/>
                <a:gd name="T41" fmla="*/ 882 h 988"/>
                <a:gd name="T42" fmla="*/ 0 w 645"/>
                <a:gd name="T43" fmla="*/ 856 h 988"/>
                <a:gd name="T44" fmla="*/ 0 w 645"/>
                <a:gd name="T45" fmla="*/ 816 h 988"/>
                <a:gd name="T46" fmla="*/ 13 w 645"/>
                <a:gd name="T47" fmla="*/ 777 h 988"/>
                <a:gd name="T48" fmla="*/ 26 w 645"/>
                <a:gd name="T49" fmla="*/ 737 h 988"/>
                <a:gd name="T50" fmla="*/ 66 w 645"/>
                <a:gd name="T51" fmla="*/ 724 h 988"/>
                <a:gd name="T52" fmla="*/ 92 w 645"/>
                <a:gd name="T53" fmla="*/ 724 h 988"/>
                <a:gd name="T54" fmla="*/ 131 w 645"/>
                <a:gd name="T55" fmla="*/ 724 h 988"/>
                <a:gd name="T56" fmla="*/ 158 w 645"/>
                <a:gd name="T57" fmla="*/ 750 h 988"/>
                <a:gd name="T58" fmla="*/ 171 w 645"/>
                <a:gd name="T59" fmla="*/ 777 h 988"/>
                <a:gd name="T60" fmla="*/ 171 w 645"/>
                <a:gd name="T61" fmla="*/ 816 h 988"/>
                <a:gd name="T62" fmla="*/ 171 w 645"/>
                <a:gd name="T63" fmla="*/ 843 h 988"/>
                <a:gd name="T64" fmla="*/ 158 w 645"/>
                <a:gd name="T65" fmla="*/ 869 h 988"/>
                <a:gd name="T66" fmla="*/ 145 w 645"/>
                <a:gd name="T67" fmla="*/ 895 h 988"/>
                <a:gd name="T68" fmla="*/ 145 w 645"/>
                <a:gd name="T69" fmla="*/ 895 h 988"/>
                <a:gd name="T70" fmla="*/ 145 w 645"/>
                <a:gd name="T71" fmla="*/ 922 h 988"/>
                <a:gd name="T72" fmla="*/ 158 w 645"/>
                <a:gd name="T73" fmla="*/ 922 h 988"/>
                <a:gd name="T74" fmla="*/ 171 w 645"/>
                <a:gd name="T75" fmla="*/ 935 h 988"/>
                <a:gd name="T76" fmla="*/ 184 w 645"/>
                <a:gd name="T77" fmla="*/ 935 h 988"/>
                <a:gd name="T78" fmla="*/ 224 w 645"/>
                <a:gd name="T79" fmla="*/ 935 h 988"/>
                <a:gd name="T80" fmla="*/ 250 w 645"/>
                <a:gd name="T81" fmla="*/ 922 h 988"/>
                <a:gd name="T82" fmla="*/ 263 w 645"/>
                <a:gd name="T83" fmla="*/ 908 h 988"/>
                <a:gd name="T84" fmla="*/ 276 w 645"/>
                <a:gd name="T85" fmla="*/ 882 h 988"/>
                <a:gd name="T86" fmla="*/ 276 w 645"/>
                <a:gd name="T87" fmla="*/ 829 h 988"/>
                <a:gd name="T88" fmla="*/ 316 w 645"/>
                <a:gd name="T89" fmla="*/ 131 h 988"/>
                <a:gd name="T90" fmla="*/ 316 w 645"/>
                <a:gd name="T91" fmla="*/ 105 h 988"/>
                <a:gd name="T92" fmla="*/ 303 w 645"/>
                <a:gd name="T93" fmla="*/ 79 h 988"/>
                <a:gd name="T94" fmla="*/ 290 w 645"/>
                <a:gd name="T95" fmla="*/ 52 h 988"/>
                <a:gd name="T96" fmla="*/ 250 w 645"/>
                <a:gd name="T97" fmla="*/ 39 h 988"/>
                <a:gd name="T98" fmla="*/ 197 w 645"/>
                <a:gd name="T99" fmla="*/ 39 h 988"/>
                <a:gd name="T100" fmla="*/ 197 w 645"/>
                <a:gd name="T101" fmla="*/ 0 h 988"/>
                <a:gd name="T102" fmla="*/ 645 w 645"/>
                <a:gd name="T103" fmla="*/ 26 h 9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45"/>
                <a:gd name="T157" fmla="*/ 0 h 988"/>
                <a:gd name="T158" fmla="*/ 645 w 645"/>
                <a:gd name="T159" fmla="*/ 988 h 9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45" h="988">
                  <a:moveTo>
                    <a:pt x="645" y="26"/>
                  </a:moveTo>
                  <a:lnTo>
                    <a:pt x="645" y="66"/>
                  </a:lnTo>
                  <a:lnTo>
                    <a:pt x="606" y="66"/>
                  </a:lnTo>
                  <a:lnTo>
                    <a:pt x="566" y="66"/>
                  </a:lnTo>
                  <a:lnTo>
                    <a:pt x="553" y="79"/>
                  </a:lnTo>
                  <a:lnTo>
                    <a:pt x="540" y="92"/>
                  </a:lnTo>
                  <a:lnTo>
                    <a:pt x="527" y="131"/>
                  </a:lnTo>
                  <a:lnTo>
                    <a:pt x="527" y="171"/>
                  </a:lnTo>
                  <a:lnTo>
                    <a:pt x="487" y="711"/>
                  </a:lnTo>
                  <a:lnTo>
                    <a:pt x="487" y="777"/>
                  </a:lnTo>
                  <a:lnTo>
                    <a:pt x="461" y="829"/>
                  </a:lnTo>
                  <a:lnTo>
                    <a:pt x="434" y="882"/>
                  </a:lnTo>
                  <a:lnTo>
                    <a:pt x="408" y="922"/>
                  </a:lnTo>
                  <a:lnTo>
                    <a:pt x="369" y="948"/>
                  </a:lnTo>
                  <a:lnTo>
                    <a:pt x="316" y="974"/>
                  </a:lnTo>
                  <a:lnTo>
                    <a:pt x="263" y="988"/>
                  </a:lnTo>
                  <a:lnTo>
                    <a:pt x="197" y="988"/>
                  </a:lnTo>
                  <a:lnTo>
                    <a:pt x="131" y="974"/>
                  </a:lnTo>
                  <a:lnTo>
                    <a:pt x="92" y="948"/>
                  </a:lnTo>
                  <a:lnTo>
                    <a:pt x="52" y="922"/>
                  </a:lnTo>
                  <a:lnTo>
                    <a:pt x="13" y="882"/>
                  </a:lnTo>
                  <a:lnTo>
                    <a:pt x="0" y="856"/>
                  </a:lnTo>
                  <a:lnTo>
                    <a:pt x="0" y="816"/>
                  </a:lnTo>
                  <a:lnTo>
                    <a:pt x="13" y="777"/>
                  </a:lnTo>
                  <a:lnTo>
                    <a:pt x="26" y="737"/>
                  </a:lnTo>
                  <a:lnTo>
                    <a:pt x="66" y="724"/>
                  </a:lnTo>
                  <a:lnTo>
                    <a:pt x="92" y="724"/>
                  </a:lnTo>
                  <a:lnTo>
                    <a:pt x="131" y="724"/>
                  </a:lnTo>
                  <a:lnTo>
                    <a:pt x="158" y="750"/>
                  </a:lnTo>
                  <a:lnTo>
                    <a:pt x="171" y="777"/>
                  </a:lnTo>
                  <a:lnTo>
                    <a:pt x="171" y="816"/>
                  </a:lnTo>
                  <a:lnTo>
                    <a:pt x="171" y="843"/>
                  </a:lnTo>
                  <a:lnTo>
                    <a:pt x="158" y="869"/>
                  </a:lnTo>
                  <a:lnTo>
                    <a:pt x="145" y="895"/>
                  </a:lnTo>
                  <a:lnTo>
                    <a:pt x="145" y="922"/>
                  </a:lnTo>
                  <a:lnTo>
                    <a:pt x="158" y="922"/>
                  </a:lnTo>
                  <a:lnTo>
                    <a:pt x="171" y="935"/>
                  </a:lnTo>
                  <a:lnTo>
                    <a:pt x="184" y="935"/>
                  </a:lnTo>
                  <a:lnTo>
                    <a:pt x="224" y="935"/>
                  </a:lnTo>
                  <a:lnTo>
                    <a:pt x="250" y="922"/>
                  </a:lnTo>
                  <a:lnTo>
                    <a:pt x="263" y="908"/>
                  </a:lnTo>
                  <a:lnTo>
                    <a:pt x="276" y="882"/>
                  </a:lnTo>
                  <a:lnTo>
                    <a:pt x="276" y="829"/>
                  </a:lnTo>
                  <a:lnTo>
                    <a:pt x="316" y="131"/>
                  </a:lnTo>
                  <a:lnTo>
                    <a:pt x="316" y="105"/>
                  </a:lnTo>
                  <a:lnTo>
                    <a:pt x="303" y="79"/>
                  </a:lnTo>
                  <a:lnTo>
                    <a:pt x="290" y="52"/>
                  </a:lnTo>
                  <a:lnTo>
                    <a:pt x="250" y="39"/>
                  </a:lnTo>
                  <a:lnTo>
                    <a:pt x="197" y="39"/>
                  </a:lnTo>
                  <a:lnTo>
                    <a:pt x="197" y="0"/>
                  </a:lnTo>
                  <a:lnTo>
                    <a:pt x="645" y="2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384"/>
            <p:cNvSpPr>
              <a:spLocks/>
            </p:cNvSpPr>
            <p:nvPr/>
          </p:nvSpPr>
          <p:spPr bwMode="auto">
            <a:xfrm>
              <a:off x="2333" y="719"/>
              <a:ext cx="160" cy="171"/>
            </a:xfrm>
            <a:custGeom>
              <a:avLst/>
              <a:gdLst>
                <a:gd name="T0" fmla="*/ 421 w 856"/>
                <a:gd name="T1" fmla="*/ 40 h 909"/>
                <a:gd name="T2" fmla="*/ 421 w 856"/>
                <a:gd name="T3" fmla="*/ 66 h 909"/>
                <a:gd name="T4" fmla="*/ 382 w 856"/>
                <a:gd name="T5" fmla="*/ 66 h 909"/>
                <a:gd name="T6" fmla="*/ 342 w 856"/>
                <a:gd name="T7" fmla="*/ 79 h 909"/>
                <a:gd name="T8" fmla="*/ 329 w 856"/>
                <a:gd name="T9" fmla="*/ 79 h 909"/>
                <a:gd name="T10" fmla="*/ 303 w 856"/>
                <a:gd name="T11" fmla="*/ 105 h 909"/>
                <a:gd name="T12" fmla="*/ 303 w 856"/>
                <a:gd name="T13" fmla="*/ 132 h 909"/>
                <a:gd name="T14" fmla="*/ 290 w 856"/>
                <a:gd name="T15" fmla="*/ 171 h 909"/>
                <a:gd name="T16" fmla="*/ 250 w 856"/>
                <a:gd name="T17" fmla="*/ 593 h 909"/>
                <a:gd name="T18" fmla="*/ 250 w 856"/>
                <a:gd name="T19" fmla="*/ 659 h 909"/>
                <a:gd name="T20" fmla="*/ 250 w 856"/>
                <a:gd name="T21" fmla="*/ 698 h 909"/>
                <a:gd name="T22" fmla="*/ 263 w 856"/>
                <a:gd name="T23" fmla="*/ 751 h 909"/>
                <a:gd name="T24" fmla="*/ 290 w 856"/>
                <a:gd name="T25" fmla="*/ 790 h 909"/>
                <a:gd name="T26" fmla="*/ 316 w 856"/>
                <a:gd name="T27" fmla="*/ 830 h 909"/>
                <a:gd name="T28" fmla="*/ 355 w 856"/>
                <a:gd name="T29" fmla="*/ 843 h 909"/>
                <a:gd name="T30" fmla="*/ 408 w 856"/>
                <a:gd name="T31" fmla="*/ 856 h 909"/>
                <a:gd name="T32" fmla="*/ 474 w 856"/>
                <a:gd name="T33" fmla="*/ 856 h 909"/>
                <a:gd name="T34" fmla="*/ 540 w 856"/>
                <a:gd name="T35" fmla="*/ 843 h 909"/>
                <a:gd name="T36" fmla="*/ 579 w 856"/>
                <a:gd name="T37" fmla="*/ 817 h 909"/>
                <a:gd name="T38" fmla="*/ 619 w 856"/>
                <a:gd name="T39" fmla="*/ 764 h 909"/>
                <a:gd name="T40" fmla="*/ 632 w 856"/>
                <a:gd name="T41" fmla="*/ 724 h 909"/>
                <a:gd name="T42" fmla="*/ 645 w 856"/>
                <a:gd name="T43" fmla="*/ 672 h 909"/>
                <a:gd name="T44" fmla="*/ 658 w 856"/>
                <a:gd name="T45" fmla="*/ 606 h 909"/>
                <a:gd name="T46" fmla="*/ 698 w 856"/>
                <a:gd name="T47" fmla="*/ 224 h 909"/>
                <a:gd name="T48" fmla="*/ 698 w 856"/>
                <a:gd name="T49" fmla="*/ 184 h 909"/>
                <a:gd name="T50" fmla="*/ 685 w 856"/>
                <a:gd name="T51" fmla="*/ 145 h 909"/>
                <a:gd name="T52" fmla="*/ 672 w 856"/>
                <a:gd name="T53" fmla="*/ 119 h 909"/>
                <a:gd name="T54" fmla="*/ 658 w 856"/>
                <a:gd name="T55" fmla="*/ 105 h 909"/>
                <a:gd name="T56" fmla="*/ 632 w 856"/>
                <a:gd name="T57" fmla="*/ 92 h 909"/>
                <a:gd name="T58" fmla="*/ 579 w 856"/>
                <a:gd name="T59" fmla="*/ 79 h 909"/>
                <a:gd name="T60" fmla="*/ 593 w 856"/>
                <a:gd name="T61" fmla="*/ 53 h 909"/>
                <a:gd name="T62" fmla="*/ 856 w 856"/>
                <a:gd name="T63" fmla="*/ 79 h 909"/>
                <a:gd name="T64" fmla="*/ 856 w 856"/>
                <a:gd name="T65" fmla="*/ 105 h 909"/>
                <a:gd name="T66" fmla="*/ 803 w 856"/>
                <a:gd name="T67" fmla="*/ 119 h 909"/>
                <a:gd name="T68" fmla="*/ 777 w 856"/>
                <a:gd name="T69" fmla="*/ 132 h 909"/>
                <a:gd name="T70" fmla="*/ 764 w 856"/>
                <a:gd name="T71" fmla="*/ 145 h 909"/>
                <a:gd name="T72" fmla="*/ 751 w 856"/>
                <a:gd name="T73" fmla="*/ 171 h 909"/>
                <a:gd name="T74" fmla="*/ 751 w 856"/>
                <a:gd name="T75" fmla="*/ 211 h 909"/>
                <a:gd name="T76" fmla="*/ 711 w 856"/>
                <a:gd name="T77" fmla="*/ 606 h 909"/>
                <a:gd name="T78" fmla="*/ 685 w 856"/>
                <a:gd name="T79" fmla="*/ 751 h 909"/>
                <a:gd name="T80" fmla="*/ 619 w 856"/>
                <a:gd name="T81" fmla="*/ 843 h 909"/>
                <a:gd name="T82" fmla="*/ 513 w 856"/>
                <a:gd name="T83" fmla="*/ 909 h 909"/>
                <a:gd name="T84" fmla="*/ 369 w 856"/>
                <a:gd name="T85" fmla="*/ 909 h 909"/>
                <a:gd name="T86" fmla="*/ 237 w 856"/>
                <a:gd name="T87" fmla="*/ 882 h 909"/>
                <a:gd name="T88" fmla="*/ 145 w 856"/>
                <a:gd name="T89" fmla="*/ 830 h 909"/>
                <a:gd name="T90" fmla="*/ 79 w 856"/>
                <a:gd name="T91" fmla="*/ 764 h 909"/>
                <a:gd name="T92" fmla="*/ 66 w 856"/>
                <a:gd name="T93" fmla="*/ 711 h 909"/>
                <a:gd name="T94" fmla="*/ 53 w 856"/>
                <a:gd name="T95" fmla="*/ 645 h 909"/>
                <a:gd name="T96" fmla="*/ 53 w 856"/>
                <a:gd name="T97" fmla="*/ 580 h 909"/>
                <a:gd name="T98" fmla="*/ 92 w 856"/>
                <a:gd name="T99" fmla="*/ 158 h 909"/>
                <a:gd name="T100" fmla="*/ 92 w 856"/>
                <a:gd name="T101" fmla="*/ 119 h 909"/>
                <a:gd name="T102" fmla="*/ 92 w 856"/>
                <a:gd name="T103" fmla="*/ 79 h 909"/>
                <a:gd name="T104" fmla="*/ 79 w 856"/>
                <a:gd name="T105" fmla="*/ 66 h 909"/>
                <a:gd name="T106" fmla="*/ 66 w 856"/>
                <a:gd name="T107" fmla="*/ 53 h 909"/>
                <a:gd name="T108" fmla="*/ 39 w 856"/>
                <a:gd name="T109" fmla="*/ 40 h 909"/>
                <a:gd name="T110" fmla="*/ 0 w 856"/>
                <a:gd name="T111" fmla="*/ 26 h 909"/>
                <a:gd name="T112" fmla="*/ 0 w 856"/>
                <a:gd name="T113" fmla="*/ 0 h 909"/>
                <a:gd name="T114" fmla="*/ 421 w 856"/>
                <a:gd name="T115" fmla="*/ 40 h 9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6"/>
                <a:gd name="T175" fmla="*/ 0 h 909"/>
                <a:gd name="T176" fmla="*/ 856 w 856"/>
                <a:gd name="T177" fmla="*/ 909 h 9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6" h="909">
                  <a:moveTo>
                    <a:pt x="421" y="40"/>
                  </a:moveTo>
                  <a:lnTo>
                    <a:pt x="421" y="66"/>
                  </a:lnTo>
                  <a:lnTo>
                    <a:pt x="382" y="66"/>
                  </a:lnTo>
                  <a:lnTo>
                    <a:pt x="342" y="79"/>
                  </a:lnTo>
                  <a:lnTo>
                    <a:pt x="329" y="79"/>
                  </a:lnTo>
                  <a:lnTo>
                    <a:pt x="303" y="105"/>
                  </a:lnTo>
                  <a:lnTo>
                    <a:pt x="303" y="132"/>
                  </a:lnTo>
                  <a:lnTo>
                    <a:pt x="290" y="171"/>
                  </a:lnTo>
                  <a:lnTo>
                    <a:pt x="250" y="593"/>
                  </a:lnTo>
                  <a:lnTo>
                    <a:pt x="250" y="659"/>
                  </a:lnTo>
                  <a:lnTo>
                    <a:pt x="250" y="698"/>
                  </a:lnTo>
                  <a:lnTo>
                    <a:pt x="263" y="751"/>
                  </a:lnTo>
                  <a:lnTo>
                    <a:pt x="290" y="790"/>
                  </a:lnTo>
                  <a:lnTo>
                    <a:pt x="316" y="830"/>
                  </a:lnTo>
                  <a:lnTo>
                    <a:pt x="355" y="843"/>
                  </a:lnTo>
                  <a:lnTo>
                    <a:pt x="408" y="856"/>
                  </a:lnTo>
                  <a:lnTo>
                    <a:pt x="474" y="856"/>
                  </a:lnTo>
                  <a:lnTo>
                    <a:pt x="540" y="843"/>
                  </a:lnTo>
                  <a:lnTo>
                    <a:pt x="579" y="817"/>
                  </a:lnTo>
                  <a:lnTo>
                    <a:pt x="619" y="764"/>
                  </a:lnTo>
                  <a:lnTo>
                    <a:pt x="632" y="724"/>
                  </a:lnTo>
                  <a:lnTo>
                    <a:pt x="645" y="672"/>
                  </a:lnTo>
                  <a:lnTo>
                    <a:pt x="658" y="606"/>
                  </a:lnTo>
                  <a:lnTo>
                    <a:pt x="698" y="224"/>
                  </a:lnTo>
                  <a:lnTo>
                    <a:pt x="698" y="184"/>
                  </a:lnTo>
                  <a:lnTo>
                    <a:pt x="685" y="145"/>
                  </a:lnTo>
                  <a:lnTo>
                    <a:pt x="672" y="119"/>
                  </a:lnTo>
                  <a:lnTo>
                    <a:pt x="658" y="105"/>
                  </a:lnTo>
                  <a:lnTo>
                    <a:pt x="632" y="92"/>
                  </a:lnTo>
                  <a:lnTo>
                    <a:pt x="579" y="79"/>
                  </a:lnTo>
                  <a:lnTo>
                    <a:pt x="593" y="53"/>
                  </a:lnTo>
                  <a:lnTo>
                    <a:pt x="856" y="79"/>
                  </a:lnTo>
                  <a:lnTo>
                    <a:pt x="856" y="105"/>
                  </a:lnTo>
                  <a:lnTo>
                    <a:pt x="803" y="119"/>
                  </a:lnTo>
                  <a:lnTo>
                    <a:pt x="777" y="132"/>
                  </a:lnTo>
                  <a:lnTo>
                    <a:pt x="764" y="145"/>
                  </a:lnTo>
                  <a:lnTo>
                    <a:pt x="751" y="171"/>
                  </a:lnTo>
                  <a:lnTo>
                    <a:pt x="751" y="211"/>
                  </a:lnTo>
                  <a:lnTo>
                    <a:pt x="711" y="606"/>
                  </a:lnTo>
                  <a:lnTo>
                    <a:pt x="685" y="751"/>
                  </a:lnTo>
                  <a:lnTo>
                    <a:pt x="619" y="843"/>
                  </a:lnTo>
                  <a:lnTo>
                    <a:pt x="513" y="909"/>
                  </a:lnTo>
                  <a:lnTo>
                    <a:pt x="369" y="909"/>
                  </a:lnTo>
                  <a:lnTo>
                    <a:pt x="237" y="882"/>
                  </a:lnTo>
                  <a:lnTo>
                    <a:pt x="145" y="830"/>
                  </a:lnTo>
                  <a:lnTo>
                    <a:pt x="79" y="764"/>
                  </a:lnTo>
                  <a:lnTo>
                    <a:pt x="66" y="711"/>
                  </a:lnTo>
                  <a:lnTo>
                    <a:pt x="53" y="645"/>
                  </a:lnTo>
                  <a:lnTo>
                    <a:pt x="53" y="580"/>
                  </a:lnTo>
                  <a:lnTo>
                    <a:pt x="92" y="158"/>
                  </a:lnTo>
                  <a:lnTo>
                    <a:pt x="92" y="119"/>
                  </a:lnTo>
                  <a:lnTo>
                    <a:pt x="92" y="79"/>
                  </a:lnTo>
                  <a:lnTo>
                    <a:pt x="79" y="66"/>
                  </a:lnTo>
                  <a:lnTo>
                    <a:pt x="66" y="53"/>
                  </a:lnTo>
                  <a:lnTo>
                    <a:pt x="39" y="40"/>
                  </a:lnTo>
                  <a:lnTo>
                    <a:pt x="0" y="26"/>
                  </a:lnTo>
                  <a:lnTo>
                    <a:pt x="0" y="0"/>
                  </a:lnTo>
                  <a:lnTo>
                    <a:pt x="421" y="4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385"/>
            <p:cNvSpPr>
              <a:spLocks/>
            </p:cNvSpPr>
            <p:nvPr/>
          </p:nvSpPr>
          <p:spPr bwMode="auto">
            <a:xfrm>
              <a:off x="2476" y="747"/>
              <a:ext cx="195" cy="192"/>
            </a:xfrm>
            <a:custGeom>
              <a:avLst/>
              <a:gdLst>
                <a:gd name="T0" fmla="*/ 0 w 1040"/>
                <a:gd name="T1" fmla="*/ 790 h 1027"/>
                <a:gd name="T2" fmla="*/ 39 w 1040"/>
                <a:gd name="T3" fmla="*/ 803 h 1027"/>
                <a:gd name="T4" fmla="*/ 79 w 1040"/>
                <a:gd name="T5" fmla="*/ 803 h 1027"/>
                <a:gd name="T6" fmla="*/ 92 w 1040"/>
                <a:gd name="T7" fmla="*/ 790 h 1027"/>
                <a:gd name="T8" fmla="*/ 118 w 1040"/>
                <a:gd name="T9" fmla="*/ 764 h 1027"/>
                <a:gd name="T10" fmla="*/ 131 w 1040"/>
                <a:gd name="T11" fmla="*/ 724 h 1027"/>
                <a:gd name="T12" fmla="*/ 276 w 1040"/>
                <a:gd name="T13" fmla="*/ 145 h 1027"/>
                <a:gd name="T14" fmla="*/ 250 w 1040"/>
                <a:gd name="T15" fmla="*/ 92 h 1027"/>
                <a:gd name="T16" fmla="*/ 237 w 1040"/>
                <a:gd name="T17" fmla="*/ 66 h 1027"/>
                <a:gd name="T18" fmla="*/ 224 w 1040"/>
                <a:gd name="T19" fmla="*/ 53 h 1027"/>
                <a:gd name="T20" fmla="*/ 210 w 1040"/>
                <a:gd name="T21" fmla="*/ 39 h 1027"/>
                <a:gd name="T22" fmla="*/ 184 w 1040"/>
                <a:gd name="T23" fmla="*/ 26 h 1027"/>
                <a:gd name="T24" fmla="*/ 197 w 1040"/>
                <a:gd name="T25" fmla="*/ 0 h 1027"/>
                <a:gd name="T26" fmla="*/ 461 w 1040"/>
                <a:gd name="T27" fmla="*/ 53 h 1027"/>
                <a:gd name="T28" fmla="*/ 750 w 1040"/>
                <a:gd name="T29" fmla="*/ 672 h 1027"/>
                <a:gd name="T30" fmla="*/ 764 w 1040"/>
                <a:gd name="T31" fmla="*/ 672 h 1027"/>
                <a:gd name="T32" fmla="*/ 843 w 1040"/>
                <a:gd name="T33" fmla="*/ 316 h 1027"/>
                <a:gd name="T34" fmla="*/ 856 w 1040"/>
                <a:gd name="T35" fmla="*/ 277 h 1027"/>
                <a:gd name="T36" fmla="*/ 856 w 1040"/>
                <a:gd name="T37" fmla="*/ 237 h 1027"/>
                <a:gd name="T38" fmla="*/ 843 w 1040"/>
                <a:gd name="T39" fmla="*/ 211 h 1027"/>
                <a:gd name="T40" fmla="*/ 829 w 1040"/>
                <a:gd name="T41" fmla="*/ 197 h 1027"/>
                <a:gd name="T42" fmla="*/ 803 w 1040"/>
                <a:gd name="T43" fmla="*/ 184 h 1027"/>
                <a:gd name="T44" fmla="*/ 764 w 1040"/>
                <a:gd name="T45" fmla="*/ 158 h 1027"/>
                <a:gd name="T46" fmla="*/ 777 w 1040"/>
                <a:gd name="T47" fmla="*/ 132 h 1027"/>
                <a:gd name="T48" fmla="*/ 1040 w 1040"/>
                <a:gd name="T49" fmla="*/ 197 h 1027"/>
                <a:gd name="T50" fmla="*/ 1027 w 1040"/>
                <a:gd name="T51" fmla="*/ 224 h 1027"/>
                <a:gd name="T52" fmla="*/ 974 w 1040"/>
                <a:gd name="T53" fmla="*/ 224 h 1027"/>
                <a:gd name="T54" fmla="*/ 948 w 1040"/>
                <a:gd name="T55" fmla="*/ 237 h 1027"/>
                <a:gd name="T56" fmla="*/ 935 w 1040"/>
                <a:gd name="T57" fmla="*/ 250 h 1027"/>
                <a:gd name="T58" fmla="*/ 922 w 1040"/>
                <a:gd name="T59" fmla="*/ 263 h 1027"/>
                <a:gd name="T60" fmla="*/ 909 w 1040"/>
                <a:gd name="T61" fmla="*/ 303 h 1027"/>
                <a:gd name="T62" fmla="*/ 737 w 1040"/>
                <a:gd name="T63" fmla="*/ 1027 h 1027"/>
                <a:gd name="T64" fmla="*/ 698 w 1040"/>
                <a:gd name="T65" fmla="*/ 1014 h 1027"/>
                <a:gd name="T66" fmla="*/ 316 w 1040"/>
                <a:gd name="T67" fmla="*/ 237 h 1027"/>
                <a:gd name="T68" fmla="*/ 316 w 1040"/>
                <a:gd name="T69" fmla="*/ 224 h 1027"/>
                <a:gd name="T70" fmla="*/ 197 w 1040"/>
                <a:gd name="T71" fmla="*/ 711 h 1027"/>
                <a:gd name="T72" fmla="*/ 184 w 1040"/>
                <a:gd name="T73" fmla="*/ 751 h 1027"/>
                <a:gd name="T74" fmla="*/ 184 w 1040"/>
                <a:gd name="T75" fmla="*/ 777 h 1027"/>
                <a:gd name="T76" fmla="*/ 197 w 1040"/>
                <a:gd name="T77" fmla="*/ 790 h 1027"/>
                <a:gd name="T78" fmla="*/ 210 w 1040"/>
                <a:gd name="T79" fmla="*/ 817 h 1027"/>
                <a:gd name="T80" fmla="*/ 237 w 1040"/>
                <a:gd name="T81" fmla="*/ 843 h 1027"/>
                <a:gd name="T82" fmla="*/ 289 w 1040"/>
                <a:gd name="T83" fmla="*/ 856 h 1027"/>
                <a:gd name="T84" fmla="*/ 276 w 1040"/>
                <a:gd name="T85" fmla="*/ 896 h 1027"/>
                <a:gd name="T86" fmla="*/ 0 w 1040"/>
                <a:gd name="T87" fmla="*/ 830 h 1027"/>
                <a:gd name="T88" fmla="*/ 0 w 1040"/>
                <a:gd name="T89" fmla="*/ 790 h 10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0"/>
                <a:gd name="T136" fmla="*/ 0 h 1027"/>
                <a:gd name="T137" fmla="*/ 1040 w 1040"/>
                <a:gd name="T138" fmla="*/ 1027 h 102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0" h="1027">
                  <a:moveTo>
                    <a:pt x="0" y="790"/>
                  </a:moveTo>
                  <a:lnTo>
                    <a:pt x="39" y="803"/>
                  </a:lnTo>
                  <a:lnTo>
                    <a:pt x="79" y="803"/>
                  </a:lnTo>
                  <a:lnTo>
                    <a:pt x="92" y="790"/>
                  </a:lnTo>
                  <a:lnTo>
                    <a:pt x="118" y="764"/>
                  </a:lnTo>
                  <a:lnTo>
                    <a:pt x="131" y="724"/>
                  </a:lnTo>
                  <a:lnTo>
                    <a:pt x="276" y="145"/>
                  </a:lnTo>
                  <a:lnTo>
                    <a:pt x="250" y="92"/>
                  </a:lnTo>
                  <a:lnTo>
                    <a:pt x="237" y="66"/>
                  </a:lnTo>
                  <a:lnTo>
                    <a:pt x="224" y="53"/>
                  </a:lnTo>
                  <a:lnTo>
                    <a:pt x="210" y="39"/>
                  </a:lnTo>
                  <a:lnTo>
                    <a:pt x="184" y="26"/>
                  </a:lnTo>
                  <a:lnTo>
                    <a:pt x="197" y="0"/>
                  </a:lnTo>
                  <a:lnTo>
                    <a:pt x="461" y="53"/>
                  </a:lnTo>
                  <a:lnTo>
                    <a:pt x="750" y="672"/>
                  </a:lnTo>
                  <a:lnTo>
                    <a:pt x="764" y="672"/>
                  </a:lnTo>
                  <a:lnTo>
                    <a:pt x="843" y="316"/>
                  </a:lnTo>
                  <a:lnTo>
                    <a:pt x="856" y="277"/>
                  </a:lnTo>
                  <a:lnTo>
                    <a:pt x="856" y="237"/>
                  </a:lnTo>
                  <a:lnTo>
                    <a:pt x="843" y="211"/>
                  </a:lnTo>
                  <a:lnTo>
                    <a:pt x="829" y="197"/>
                  </a:lnTo>
                  <a:lnTo>
                    <a:pt x="803" y="184"/>
                  </a:lnTo>
                  <a:lnTo>
                    <a:pt x="764" y="158"/>
                  </a:lnTo>
                  <a:lnTo>
                    <a:pt x="777" y="132"/>
                  </a:lnTo>
                  <a:lnTo>
                    <a:pt x="1040" y="197"/>
                  </a:lnTo>
                  <a:lnTo>
                    <a:pt x="1027" y="224"/>
                  </a:lnTo>
                  <a:lnTo>
                    <a:pt x="974" y="224"/>
                  </a:lnTo>
                  <a:lnTo>
                    <a:pt x="948" y="237"/>
                  </a:lnTo>
                  <a:lnTo>
                    <a:pt x="935" y="250"/>
                  </a:lnTo>
                  <a:lnTo>
                    <a:pt x="922" y="263"/>
                  </a:lnTo>
                  <a:lnTo>
                    <a:pt x="909" y="303"/>
                  </a:lnTo>
                  <a:lnTo>
                    <a:pt x="737" y="1027"/>
                  </a:lnTo>
                  <a:lnTo>
                    <a:pt x="698" y="1014"/>
                  </a:lnTo>
                  <a:lnTo>
                    <a:pt x="316" y="237"/>
                  </a:lnTo>
                  <a:lnTo>
                    <a:pt x="316" y="224"/>
                  </a:lnTo>
                  <a:lnTo>
                    <a:pt x="197" y="711"/>
                  </a:lnTo>
                  <a:lnTo>
                    <a:pt x="184" y="751"/>
                  </a:lnTo>
                  <a:lnTo>
                    <a:pt x="184" y="777"/>
                  </a:lnTo>
                  <a:lnTo>
                    <a:pt x="197" y="790"/>
                  </a:lnTo>
                  <a:lnTo>
                    <a:pt x="210" y="817"/>
                  </a:lnTo>
                  <a:lnTo>
                    <a:pt x="237" y="843"/>
                  </a:lnTo>
                  <a:lnTo>
                    <a:pt x="289" y="856"/>
                  </a:lnTo>
                  <a:lnTo>
                    <a:pt x="276" y="896"/>
                  </a:lnTo>
                  <a:lnTo>
                    <a:pt x="0" y="830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386"/>
            <p:cNvSpPr>
              <a:spLocks/>
            </p:cNvSpPr>
            <p:nvPr/>
          </p:nvSpPr>
          <p:spPr bwMode="auto">
            <a:xfrm>
              <a:off x="2644" y="791"/>
              <a:ext cx="130" cy="180"/>
            </a:xfrm>
            <a:custGeom>
              <a:avLst/>
              <a:gdLst>
                <a:gd name="T0" fmla="*/ 0 w 698"/>
                <a:gd name="T1" fmla="*/ 777 h 961"/>
                <a:gd name="T2" fmla="*/ 53 w 698"/>
                <a:gd name="T3" fmla="*/ 790 h 961"/>
                <a:gd name="T4" fmla="*/ 79 w 698"/>
                <a:gd name="T5" fmla="*/ 790 h 961"/>
                <a:gd name="T6" fmla="*/ 106 w 698"/>
                <a:gd name="T7" fmla="*/ 777 h 961"/>
                <a:gd name="T8" fmla="*/ 132 w 698"/>
                <a:gd name="T9" fmla="*/ 764 h 961"/>
                <a:gd name="T10" fmla="*/ 145 w 698"/>
                <a:gd name="T11" fmla="*/ 738 h 961"/>
                <a:gd name="T12" fmla="*/ 356 w 698"/>
                <a:gd name="T13" fmla="*/ 158 h 961"/>
                <a:gd name="T14" fmla="*/ 369 w 698"/>
                <a:gd name="T15" fmla="*/ 119 h 961"/>
                <a:gd name="T16" fmla="*/ 356 w 698"/>
                <a:gd name="T17" fmla="*/ 92 h 961"/>
                <a:gd name="T18" fmla="*/ 343 w 698"/>
                <a:gd name="T19" fmla="*/ 79 h 961"/>
                <a:gd name="T20" fmla="*/ 316 w 698"/>
                <a:gd name="T21" fmla="*/ 53 h 961"/>
                <a:gd name="T22" fmla="*/ 277 w 698"/>
                <a:gd name="T23" fmla="*/ 40 h 961"/>
                <a:gd name="T24" fmla="*/ 290 w 698"/>
                <a:gd name="T25" fmla="*/ 0 h 961"/>
                <a:gd name="T26" fmla="*/ 698 w 698"/>
                <a:gd name="T27" fmla="*/ 158 h 961"/>
                <a:gd name="T28" fmla="*/ 698 w 698"/>
                <a:gd name="T29" fmla="*/ 184 h 961"/>
                <a:gd name="T30" fmla="*/ 646 w 698"/>
                <a:gd name="T31" fmla="*/ 171 h 961"/>
                <a:gd name="T32" fmla="*/ 606 w 698"/>
                <a:gd name="T33" fmla="*/ 171 h 961"/>
                <a:gd name="T34" fmla="*/ 593 w 698"/>
                <a:gd name="T35" fmla="*/ 184 h 961"/>
                <a:gd name="T36" fmla="*/ 567 w 698"/>
                <a:gd name="T37" fmla="*/ 198 h 961"/>
                <a:gd name="T38" fmla="*/ 554 w 698"/>
                <a:gd name="T39" fmla="*/ 224 h 961"/>
                <a:gd name="T40" fmla="*/ 343 w 698"/>
                <a:gd name="T41" fmla="*/ 803 h 961"/>
                <a:gd name="T42" fmla="*/ 330 w 698"/>
                <a:gd name="T43" fmla="*/ 830 h 961"/>
                <a:gd name="T44" fmla="*/ 330 w 698"/>
                <a:gd name="T45" fmla="*/ 856 h 961"/>
                <a:gd name="T46" fmla="*/ 343 w 698"/>
                <a:gd name="T47" fmla="*/ 882 h 961"/>
                <a:gd name="T48" fmla="*/ 369 w 698"/>
                <a:gd name="T49" fmla="*/ 909 h 961"/>
                <a:gd name="T50" fmla="*/ 422 w 698"/>
                <a:gd name="T51" fmla="*/ 922 h 961"/>
                <a:gd name="T52" fmla="*/ 409 w 698"/>
                <a:gd name="T53" fmla="*/ 961 h 961"/>
                <a:gd name="T54" fmla="*/ 0 w 698"/>
                <a:gd name="T55" fmla="*/ 803 h 961"/>
                <a:gd name="T56" fmla="*/ 0 w 698"/>
                <a:gd name="T57" fmla="*/ 777 h 9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8"/>
                <a:gd name="T88" fmla="*/ 0 h 961"/>
                <a:gd name="T89" fmla="*/ 698 w 698"/>
                <a:gd name="T90" fmla="*/ 961 h 9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8" h="961">
                  <a:moveTo>
                    <a:pt x="0" y="777"/>
                  </a:moveTo>
                  <a:lnTo>
                    <a:pt x="53" y="790"/>
                  </a:lnTo>
                  <a:lnTo>
                    <a:pt x="79" y="790"/>
                  </a:lnTo>
                  <a:lnTo>
                    <a:pt x="106" y="777"/>
                  </a:lnTo>
                  <a:lnTo>
                    <a:pt x="132" y="764"/>
                  </a:lnTo>
                  <a:lnTo>
                    <a:pt x="145" y="738"/>
                  </a:lnTo>
                  <a:lnTo>
                    <a:pt x="356" y="158"/>
                  </a:lnTo>
                  <a:lnTo>
                    <a:pt x="369" y="119"/>
                  </a:lnTo>
                  <a:lnTo>
                    <a:pt x="356" y="92"/>
                  </a:lnTo>
                  <a:lnTo>
                    <a:pt x="343" y="79"/>
                  </a:lnTo>
                  <a:lnTo>
                    <a:pt x="316" y="53"/>
                  </a:lnTo>
                  <a:lnTo>
                    <a:pt x="277" y="40"/>
                  </a:lnTo>
                  <a:lnTo>
                    <a:pt x="290" y="0"/>
                  </a:lnTo>
                  <a:lnTo>
                    <a:pt x="698" y="158"/>
                  </a:lnTo>
                  <a:lnTo>
                    <a:pt x="698" y="184"/>
                  </a:lnTo>
                  <a:lnTo>
                    <a:pt x="646" y="171"/>
                  </a:lnTo>
                  <a:lnTo>
                    <a:pt x="606" y="171"/>
                  </a:lnTo>
                  <a:lnTo>
                    <a:pt x="593" y="184"/>
                  </a:lnTo>
                  <a:lnTo>
                    <a:pt x="567" y="198"/>
                  </a:lnTo>
                  <a:lnTo>
                    <a:pt x="554" y="224"/>
                  </a:lnTo>
                  <a:lnTo>
                    <a:pt x="343" y="803"/>
                  </a:lnTo>
                  <a:lnTo>
                    <a:pt x="330" y="830"/>
                  </a:lnTo>
                  <a:lnTo>
                    <a:pt x="330" y="856"/>
                  </a:lnTo>
                  <a:lnTo>
                    <a:pt x="343" y="882"/>
                  </a:lnTo>
                  <a:lnTo>
                    <a:pt x="369" y="909"/>
                  </a:lnTo>
                  <a:lnTo>
                    <a:pt x="422" y="922"/>
                  </a:lnTo>
                  <a:lnTo>
                    <a:pt x="409" y="961"/>
                  </a:lnTo>
                  <a:lnTo>
                    <a:pt x="0" y="803"/>
                  </a:lnTo>
                  <a:lnTo>
                    <a:pt x="0" y="77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87"/>
            <p:cNvSpPr>
              <a:spLocks noEditPoints="1"/>
            </p:cNvSpPr>
            <p:nvPr/>
          </p:nvSpPr>
          <p:spPr bwMode="auto">
            <a:xfrm>
              <a:off x="2735" y="848"/>
              <a:ext cx="170" cy="170"/>
            </a:xfrm>
            <a:custGeom>
              <a:avLst/>
              <a:gdLst>
                <a:gd name="T0" fmla="*/ 289 w 908"/>
                <a:gd name="T1" fmla="*/ 830 h 909"/>
                <a:gd name="T2" fmla="*/ 224 w 908"/>
                <a:gd name="T3" fmla="*/ 777 h 909"/>
                <a:gd name="T4" fmla="*/ 184 w 908"/>
                <a:gd name="T5" fmla="*/ 698 h 909"/>
                <a:gd name="T6" fmla="*/ 184 w 908"/>
                <a:gd name="T7" fmla="*/ 593 h 909"/>
                <a:gd name="T8" fmla="*/ 197 w 908"/>
                <a:gd name="T9" fmla="*/ 487 h 909"/>
                <a:gd name="T10" fmla="*/ 250 w 908"/>
                <a:gd name="T11" fmla="*/ 369 h 909"/>
                <a:gd name="T12" fmla="*/ 289 w 908"/>
                <a:gd name="T13" fmla="*/ 290 h 909"/>
                <a:gd name="T14" fmla="*/ 329 w 908"/>
                <a:gd name="T15" fmla="*/ 224 h 909"/>
                <a:gd name="T16" fmla="*/ 368 w 908"/>
                <a:gd name="T17" fmla="*/ 158 h 909"/>
                <a:gd name="T18" fmla="*/ 487 w 908"/>
                <a:gd name="T19" fmla="*/ 79 h 909"/>
                <a:gd name="T20" fmla="*/ 619 w 908"/>
                <a:gd name="T21" fmla="*/ 79 h 909"/>
                <a:gd name="T22" fmla="*/ 658 w 908"/>
                <a:gd name="T23" fmla="*/ 105 h 909"/>
                <a:gd name="T24" fmla="*/ 685 w 908"/>
                <a:gd name="T25" fmla="*/ 145 h 909"/>
                <a:gd name="T26" fmla="*/ 711 w 908"/>
                <a:gd name="T27" fmla="*/ 184 h 909"/>
                <a:gd name="T28" fmla="*/ 724 w 908"/>
                <a:gd name="T29" fmla="*/ 237 h 909"/>
                <a:gd name="T30" fmla="*/ 711 w 908"/>
                <a:gd name="T31" fmla="*/ 382 h 909"/>
                <a:gd name="T32" fmla="*/ 658 w 908"/>
                <a:gd name="T33" fmla="*/ 540 h 909"/>
                <a:gd name="T34" fmla="*/ 619 w 908"/>
                <a:gd name="T35" fmla="*/ 632 h 909"/>
                <a:gd name="T36" fmla="*/ 579 w 908"/>
                <a:gd name="T37" fmla="*/ 698 h 909"/>
                <a:gd name="T38" fmla="*/ 540 w 908"/>
                <a:gd name="T39" fmla="*/ 751 h 909"/>
                <a:gd name="T40" fmla="*/ 421 w 908"/>
                <a:gd name="T41" fmla="*/ 843 h 909"/>
                <a:gd name="T42" fmla="*/ 289 w 908"/>
                <a:gd name="T43" fmla="*/ 830 h 909"/>
                <a:gd name="T44" fmla="*/ 632 w 908"/>
                <a:gd name="T45" fmla="*/ 39 h 909"/>
                <a:gd name="T46" fmla="*/ 447 w 908"/>
                <a:gd name="T47" fmla="*/ 0 h 909"/>
                <a:gd name="T48" fmla="*/ 276 w 908"/>
                <a:gd name="T49" fmla="*/ 39 h 909"/>
                <a:gd name="T50" fmla="*/ 145 w 908"/>
                <a:gd name="T51" fmla="*/ 132 h 909"/>
                <a:gd name="T52" fmla="*/ 39 w 908"/>
                <a:gd name="T53" fmla="*/ 290 h 909"/>
                <a:gd name="T54" fmla="*/ 0 w 908"/>
                <a:gd name="T55" fmla="*/ 448 h 909"/>
                <a:gd name="T56" fmla="*/ 26 w 908"/>
                <a:gd name="T57" fmla="*/ 619 h 909"/>
                <a:gd name="T58" fmla="*/ 79 w 908"/>
                <a:gd name="T59" fmla="*/ 724 h 909"/>
                <a:gd name="T60" fmla="*/ 171 w 908"/>
                <a:gd name="T61" fmla="*/ 803 h 909"/>
                <a:gd name="T62" fmla="*/ 276 w 908"/>
                <a:gd name="T63" fmla="*/ 869 h 909"/>
                <a:gd name="T64" fmla="*/ 447 w 908"/>
                <a:gd name="T65" fmla="*/ 909 h 909"/>
                <a:gd name="T66" fmla="*/ 619 w 908"/>
                <a:gd name="T67" fmla="*/ 882 h 909"/>
                <a:gd name="T68" fmla="*/ 764 w 908"/>
                <a:gd name="T69" fmla="*/ 790 h 909"/>
                <a:gd name="T70" fmla="*/ 869 w 908"/>
                <a:gd name="T71" fmla="*/ 632 h 909"/>
                <a:gd name="T72" fmla="*/ 908 w 908"/>
                <a:gd name="T73" fmla="*/ 461 h 909"/>
                <a:gd name="T74" fmla="*/ 869 w 908"/>
                <a:gd name="T75" fmla="*/ 290 h 909"/>
                <a:gd name="T76" fmla="*/ 777 w 908"/>
                <a:gd name="T77" fmla="*/ 145 h 909"/>
                <a:gd name="T78" fmla="*/ 632 w 908"/>
                <a:gd name="T79" fmla="*/ 39 h 9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08"/>
                <a:gd name="T121" fmla="*/ 0 h 909"/>
                <a:gd name="T122" fmla="*/ 908 w 908"/>
                <a:gd name="T123" fmla="*/ 909 h 90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08" h="909">
                  <a:moveTo>
                    <a:pt x="289" y="830"/>
                  </a:moveTo>
                  <a:lnTo>
                    <a:pt x="224" y="777"/>
                  </a:lnTo>
                  <a:lnTo>
                    <a:pt x="184" y="698"/>
                  </a:lnTo>
                  <a:lnTo>
                    <a:pt x="184" y="593"/>
                  </a:lnTo>
                  <a:lnTo>
                    <a:pt x="197" y="487"/>
                  </a:lnTo>
                  <a:lnTo>
                    <a:pt x="250" y="369"/>
                  </a:lnTo>
                  <a:lnTo>
                    <a:pt x="289" y="290"/>
                  </a:lnTo>
                  <a:lnTo>
                    <a:pt x="329" y="224"/>
                  </a:lnTo>
                  <a:lnTo>
                    <a:pt x="368" y="158"/>
                  </a:lnTo>
                  <a:lnTo>
                    <a:pt x="487" y="79"/>
                  </a:lnTo>
                  <a:lnTo>
                    <a:pt x="619" y="79"/>
                  </a:lnTo>
                  <a:lnTo>
                    <a:pt x="658" y="105"/>
                  </a:lnTo>
                  <a:lnTo>
                    <a:pt x="685" y="145"/>
                  </a:lnTo>
                  <a:lnTo>
                    <a:pt x="711" y="184"/>
                  </a:lnTo>
                  <a:lnTo>
                    <a:pt x="724" y="237"/>
                  </a:lnTo>
                  <a:lnTo>
                    <a:pt x="711" y="382"/>
                  </a:lnTo>
                  <a:lnTo>
                    <a:pt x="658" y="540"/>
                  </a:lnTo>
                  <a:lnTo>
                    <a:pt x="619" y="632"/>
                  </a:lnTo>
                  <a:lnTo>
                    <a:pt x="579" y="698"/>
                  </a:lnTo>
                  <a:lnTo>
                    <a:pt x="540" y="751"/>
                  </a:lnTo>
                  <a:lnTo>
                    <a:pt x="421" y="843"/>
                  </a:lnTo>
                  <a:lnTo>
                    <a:pt x="289" y="830"/>
                  </a:lnTo>
                  <a:close/>
                  <a:moveTo>
                    <a:pt x="632" y="39"/>
                  </a:moveTo>
                  <a:lnTo>
                    <a:pt x="447" y="0"/>
                  </a:lnTo>
                  <a:lnTo>
                    <a:pt x="276" y="39"/>
                  </a:lnTo>
                  <a:lnTo>
                    <a:pt x="145" y="132"/>
                  </a:lnTo>
                  <a:lnTo>
                    <a:pt x="39" y="290"/>
                  </a:lnTo>
                  <a:lnTo>
                    <a:pt x="0" y="448"/>
                  </a:lnTo>
                  <a:lnTo>
                    <a:pt x="26" y="619"/>
                  </a:lnTo>
                  <a:lnTo>
                    <a:pt x="79" y="724"/>
                  </a:lnTo>
                  <a:lnTo>
                    <a:pt x="171" y="803"/>
                  </a:lnTo>
                  <a:lnTo>
                    <a:pt x="276" y="869"/>
                  </a:lnTo>
                  <a:lnTo>
                    <a:pt x="447" y="909"/>
                  </a:lnTo>
                  <a:lnTo>
                    <a:pt x="619" y="882"/>
                  </a:lnTo>
                  <a:lnTo>
                    <a:pt x="764" y="790"/>
                  </a:lnTo>
                  <a:lnTo>
                    <a:pt x="869" y="632"/>
                  </a:lnTo>
                  <a:lnTo>
                    <a:pt x="908" y="461"/>
                  </a:lnTo>
                  <a:lnTo>
                    <a:pt x="869" y="290"/>
                  </a:lnTo>
                  <a:lnTo>
                    <a:pt x="777" y="145"/>
                  </a:lnTo>
                  <a:lnTo>
                    <a:pt x="632" y="3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88"/>
            <p:cNvSpPr>
              <a:spLocks noEditPoints="1"/>
            </p:cNvSpPr>
            <p:nvPr/>
          </p:nvSpPr>
          <p:spPr bwMode="auto">
            <a:xfrm>
              <a:off x="2856" y="905"/>
              <a:ext cx="187" cy="219"/>
            </a:xfrm>
            <a:custGeom>
              <a:avLst/>
              <a:gdLst>
                <a:gd name="T0" fmla="*/ 487 w 1001"/>
                <a:gd name="T1" fmla="*/ 514 h 1172"/>
                <a:gd name="T2" fmla="*/ 645 w 1001"/>
                <a:gd name="T3" fmla="*/ 237 h 1172"/>
                <a:gd name="T4" fmla="*/ 672 w 1001"/>
                <a:gd name="T5" fmla="*/ 224 h 1172"/>
                <a:gd name="T6" fmla="*/ 685 w 1001"/>
                <a:gd name="T7" fmla="*/ 211 h 1172"/>
                <a:gd name="T8" fmla="*/ 711 w 1001"/>
                <a:gd name="T9" fmla="*/ 211 h 1172"/>
                <a:gd name="T10" fmla="*/ 751 w 1001"/>
                <a:gd name="T11" fmla="*/ 237 h 1172"/>
                <a:gd name="T12" fmla="*/ 790 w 1001"/>
                <a:gd name="T13" fmla="*/ 263 h 1172"/>
                <a:gd name="T14" fmla="*/ 803 w 1001"/>
                <a:gd name="T15" fmla="*/ 290 h 1172"/>
                <a:gd name="T16" fmla="*/ 817 w 1001"/>
                <a:gd name="T17" fmla="*/ 316 h 1172"/>
                <a:gd name="T18" fmla="*/ 830 w 1001"/>
                <a:gd name="T19" fmla="*/ 355 h 1172"/>
                <a:gd name="T20" fmla="*/ 817 w 1001"/>
                <a:gd name="T21" fmla="*/ 408 h 1172"/>
                <a:gd name="T22" fmla="*/ 790 w 1001"/>
                <a:gd name="T23" fmla="*/ 474 h 1172"/>
                <a:gd name="T24" fmla="*/ 751 w 1001"/>
                <a:gd name="T25" fmla="*/ 527 h 1172"/>
                <a:gd name="T26" fmla="*/ 711 w 1001"/>
                <a:gd name="T27" fmla="*/ 566 h 1172"/>
                <a:gd name="T28" fmla="*/ 659 w 1001"/>
                <a:gd name="T29" fmla="*/ 579 h 1172"/>
                <a:gd name="T30" fmla="*/ 619 w 1001"/>
                <a:gd name="T31" fmla="*/ 566 h 1172"/>
                <a:gd name="T32" fmla="*/ 553 w 1001"/>
                <a:gd name="T33" fmla="*/ 553 h 1172"/>
                <a:gd name="T34" fmla="*/ 487 w 1001"/>
                <a:gd name="T35" fmla="*/ 514 h 1172"/>
                <a:gd name="T36" fmla="*/ 0 w 1001"/>
                <a:gd name="T37" fmla="*/ 737 h 1172"/>
                <a:gd name="T38" fmla="*/ 369 w 1001"/>
                <a:gd name="T39" fmla="*/ 948 h 1172"/>
                <a:gd name="T40" fmla="*/ 395 w 1001"/>
                <a:gd name="T41" fmla="*/ 922 h 1172"/>
                <a:gd name="T42" fmla="*/ 342 w 1001"/>
                <a:gd name="T43" fmla="*/ 895 h 1172"/>
                <a:gd name="T44" fmla="*/ 329 w 1001"/>
                <a:gd name="T45" fmla="*/ 856 h 1172"/>
                <a:gd name="T46" fmla="*/ 329 w 1001"/>
                <a:gd name="T47" fmla="*/ 830 h 1172"/>
                <a:gd name="T48" fmla="*/ 329 w 1001"/>
                <a:gd name="T49" fmla="*/ 803 h 1172"/>
                <a:gd name="T50" fmla="*/ 356 w 1001"/>
                <a:gd name="T51" fmla="*/ 764 h 1172"/>
                <a:gd name="T52" fmla="*/ 474 w 1001"/>
                <a:gd name="T53" fmla="*/ 553 h 1172"/>
                <a:gd name="T54" fmla="*/ 501 w 1001"/>
                <a:gd name="T55" fmla="*/ 566 h 1172"/>
                <a:gd name="T56" fmla="*/ 540 w 1001"/>
                <a:gd name="T57" fmla="*/ 1040 h 1172"/>
                <a:gd name="T58" fmla="*/ 764 w 1001"/>
                <a:gd name="T59" fmla="*/ 1172 h 1172"/>
                <a:gd name="T60" fmla="*/ 777 w 1001"/>
                <a:gd name="T61" fmla="*/ 1146 h 1172"/>
                <a:gd name="T62" fmla="*/ 764 w 1001"/>
                <a:gd name="T63" fmla="*/ 1133 h 1172"/>
                <a:gd name="T64" fmla="*/ 751 w 1001"/>
                <a:gd name="T65" fmla="*/ 1119 h 1172"/>
                <a:gd name="T66" fmla="*/ 751 w 1001"/>
                <a:gd name="T67" fmla="*/ 1106 h 1172"/>
                <a:gd name="T68" fmla="*/ 738 w 1001"/>
                <a:gd name="T69" fmla="*/ 1093 h 1172"/>
                <a:gd name="T70" fmla="*/ 711 w 1001"/>
                <a:gd name="T71" fmla="*/ 672 h 1172"/>
                <a:gd name="T72" fmla="*/ 777 w 1001"/>
                <a:gd name="T73" fmla="*/ 672 h 1172"/>
                <a:gd name="T74" fmla="*/ 843 w 1001"/>
                <a:gd name="T75" fmla="*/ 672 h 1172"/>
                <a:gd name="T76" fmla="*/ 896 w 1001"/>
                <a:gd name="T77" fmla="*/ 658 h 1172"/>
                <a:gd name="T78" fmla="*/ 935 w 1001"/>
                <a:gd name="T79" fmla="*/ 619 h 1172"/>
                <a:gd name="T80" fmla="*/ 975 w 1001"/>
                <a:gd name="T81" fmla="*/ 566 h 1172"/>
                <a:gd name="T82" fmla="*/ 1001 w 1001"/>
                <a:gd name="T83" fmla="*/ 448 h 1172"/>
                <a:gd name="T84" fmla="*/ 948 w 1001"/>
                <a:gd name="T85" fmla="*/ 329 h 1172"/>
                <a:gd name="T86" fmla="*/ 896 w 1001"/>
                <a:gd name="T87" fmla="*/ 276 h 1172"/>
                <a:gd name="T88" fmla="*/ 843 w 1001"/>
                <a:gd name="T89" fmla="*/ 237 h 1172"/>
                <a:gd name="T90" fmla="*/ 777 w 1001"/>
                <a:gd name="T91" fmla="*/ 197 h 1172"/>
                <a:gd name="T92" fmla="*/ 421 w 1001"/>
                <a:gd name="T93" fmla="*/ 0 h 1172"/>
                <a:gd name="T94" fmla="*/ 408 w 1001"/>
                <a:gd name="T95" fmla="*/ 26 h 1172"/>
                <a:gd name="T96" fmla="*/ 435 w 1001"/>
                <a:gd name="T97" fmla="*/ 53 h 1172"/>
                <a:gd name="T98" fmla="*/ 461 w 1001"/>
                <a:gd name="T99" fmla="*/ 66 h 1172"/>
                <a:gd name="T100" fmla="*/ 474 w 1001"/>
                <a:gd name="T101" fmla="*/ 79 h 1172"/>
                <a:gd name="T102" fmla="*/ 474 w 1001"/>
                <a:gd name="T103" fmla="*/ 105 h 1172"/>
                <a:gd name="T104" fmla="*/ 461 w 1001"/>
                <a:gd name="T105" fmla="*/ 145 h 1172"/>
                <a:gd name="T106" fmla="*/ 448 w 1001"/>
                <a:gd name="T107" fmla="*/ 184 h 1172"/>
                <a:gd name="T108" fmla="*/ 171 w 1001"/>
                <a:gd name="T109" fmla="*/ 672 h 1172"/>
                <a:gd name="T110" fmla="*/ 145 w 1001"/>
                <a:gd name="T111" fmla="*/ 698 h 1172"/>
                <a:gd name="T112" fmla="*/ 132 w 1001"/>
                <a:gd name="T113" fmla="*/ 724 h 1172"/>
                <a:gd name="T114" fmla="*/ 105 w 1001"/>
                <a:gd name="T115" fmla="*/ 737 h 1172"/>
                <a:gd name="T116" fmla="*/ 79 w 1001"/>
                <a:gd name="T117" fmla="*/ 737 h 1172"/>
                <a:gd name="T118" fmla="*/ 53 w 1001"/>
                <a:gd name="T119" fmla="*/ 724 h 1172"/>
                <a:gd name="T120" fmla="*/ 13 w 1001"/>
                <a:gd name="T121" fmla="*/ 711 h 1172"/>
                <a:gd name="T122" fmla="*/ 0 w 1001"/>
                <a:gd name="T123" fmla="*/ 737 h 11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1"/>
                <a:gd name="T187" fmla="*/ 0 h 1172"/>
                <a:gd name="T188" fmla="*/ 1001 w 1001"/>
                <a:gd name="T189" fmla="*/ 1172 h 11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1" h="1172">
                  <a:moveTo>
                    <a:pt x="487" y="514"/>
                  </a:moveTo>
                  <a:lnTo>
                    <a:pt x="645" y="237"/>
                  </a:lnTo>
                  <a:lnTo>
                    <a:pt x="672" y="224"/>
                  </a:lnTo>
                  <a:lnTo>
                    <a:pt x="685" y="211"/>
                  </a:lnTo>
                  <a:lnTo>
                    <a:pt x="711" y="211"/>
                  </a:lnTo>
                  <a:lnTo>
                    <a:pt x="751" y="237"/>
                  </a:lnTo>
                  <a:lnTo>
                    <a:pt x="790" y="263"/>
                  </a:lnTo>
                  <a:lnTo>
                    <a:pt x="803" y="290"/>
                  </a:lnTo>
                  <a:lnTo>
                    <a:pt x="817" y="316"/>
                  </a:lnTo>
                  <a:lnTo>
                    <a:pt x="830" y="355"/>
                  </a:lnTo>
                  <a:lnTo>
                    <a:pt x="817" y="408"/>
                  </a:lnTo>
                  <a:lnTo>
                    <a:pt x="790" y="474"/>
                  </a:lnTo>
                  <a:lnTo>
                    <a:pt x="751" y="527"/>
                  </a:lnTo>
                  <a:lnTo>
                    <a:pt x="711" y="566"/>
                  </a:lnTo>
                  <a:lnTo>
                    <a:pt x="659" y="579"/>
                  </a:lnTo>
                  <a:lnTo>
                    <a:pt x="619" y="566"/>
                  </a:lnTo>
                  <a:lnTo>
                    <a:pt x="553" y="553"/>
                  </a:lnTo>
                  <a:lnTo>
                    <a:pt x="487" y="514"/>
                  </a:lnTo>
                  <a:close/>
                  <a:moveTo>
                    <a:pt x="0" y="737"/>
                  </a:moveTo>
                  <a:lnTo>
                    <a:pt x="369" y="948"/>
                  </a:lnTo>
                  <a:lnTo>
                    <a:pt x="395" y="922"/>
                  </a:lnTo>
                  <a:lnTo>
                    <a:pt x="342" y="895"/>
                  </a:lnTo>
                  <a:lnTo>
                    <a:pt x="329" y="856"/>
                  </a:lnTo>
                  <a:lnTo>
                    <a:pt x="329" y="830"/>
                  </a:lnTo>
                  <a:lnTo>
                    <a:pt x="329" y="803"/>
                  </a:lnTo>
                  <a:lnTo>
                    <a:pt x="356" y="764"/>
                  </a:lnTo>
                  <a:lnTo>
                    <a:pt x="474" y="553"/>
                  </a:lnTo>
                  <a:lnTo>
                    <a:pt x="501" y="566"/>
                  </a:lnTo>
                  <a:lnTo>
                    <a:pt x="540" y="1040"/>
                  </a:lnTo>
                  <a:lnTo>
                    <a:pt x="764" y="1172"/>
                  </a:lnTo>
                  <a:lnTo>
                    <a:pt x="777" y="1146"/>
                  </a:lnTo>
                  <a:lnTo>
                    <a:pt x="764" y="1133"/>
                  </a:lnTo>
                  <a:lnTo>
                    <a:pt x="751" y="1119"/>
                  </a:lnTo>
                  <a:lnTo>
                    <a:pt x="751" y="1106"/>
                  </a:lnTo>
                  <a:lnTo>
                    <a:pt x="738" y="1093"/>
                  </a:lnTo>
                  <a:lnTo>
                    <a:pt x="711" y="672"/>
                  </a:lnTo>
                  <a:lnTo>
                    <a:pt x="777" y="672"/>
                  </a:lnTo>
                  <a:lnTo>
                    <a:pt x="843" y="672"/>
                  </a:lnTo>
                  <a:lnTo>
                    <a:pt x="896" y="658"/>
                  </a:lnTo>
                  <a:lnTo>
                    <a:pt x="935" y="619"/>
                  </a:lnTo>
                  <a:lnTo>
                    <a:pt x="975" y="566"/>
                  </a:lnTo>
                  <a:lnTo>
                    <a:pt x="1001" y="448"/>
                  </a:lnTo>
                  <a:lnTo>
                    <a:pt x="948" y="329"/>
                  </a:lnTo>
                  <a:lnTo>
                    <a:pt x="896" y="276"/>
                  </a:lnTo>
                  <a:lnTo>
                    <a:pt x="843" y="237"/>
                  </a:lnTo>
                  <a:lnTo>
                    <a:pt x="777" y="197"/>
                  </a:lnTo>
                  <a:lnTo>
                    <a:pt x="421" y="0"/>
                  </a:lnTo>
                  <a:lnTo>
                    <a:pt x="408" y="26"/>
                  </a:lnTo>
                  <a:lnTo>
                    <a:pt x="435" y="53"/>
                  </a:lnTo>
                  <a:lnTo>
                    <a:pt x="461" y="66"/>
                  </a:lnTo>
                  <a:lnTo>
                    <a:pt x="474" y="79"/>
                  </a:lnTo>
                  <a:lnTo>
                    <a:pt x="474" y="105"/>
                  </a:lnTo>
                  <a:lnTo>
                    <a:pt x="461" y="145"/>
                  </a:lnTo>
                  <a:lnTo>
                    <a:pt x="448" y="184"/>
                  </a:lnTo>
                  <a:lnTo>
                    <a:pt x="171" y="672"/>
                  </a:lnTo>
                  <a:lnTo>
                    <a:pt x="145" y="698"/>
                  </a:lnTo>
                  <a:lnTo>
                    <a:pt x="132" y="724"/>
                  </a:lnTo>
                  <a:lnTo>
                    <a:pt x="105" y="737"/>
                  </a:lnTo>
                  <a:lnTo>
                    <a:pt x="79" y="737"/>
                  </a:lnTo>
                  <a:lnTo>
                    <a:pt x="53" y="724"/>
                  </a:lnTo>
                  <a:lnTo>
                    <a:pt x="13" y="711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89"/>
            <p:cNvSpPr>
              <a:spLocks/>
            </p:cNvSpPr>
            <p:nvPr/>
          </p:nvSpPr>
          <p:spPr bwMode="auto">
            <a:xfrm>
              <a:off x="3080" y="1065"/>
              <a:ext cx="193" cy="195"/>
            </a:xfrm>
            <a:custGeom>
              <a:avLst/>
              <a:gdLst>
                <a:gd name="T0" fmla="*/ 711 w 1027"/>
                <a:gd name="T1" fmla="*/ 290 h 1040"/>
                <a:gd name="T2" fmla="*/ 684 w 1027"/>
                <a:gd name="T3" fmla="*/ 316 h 1040"/>
                <a:gd name="T4" fmla="*/ 658 w 1027"/>
                <a:gd name="T5" fmla="*/ 290 h 1040"/>
                <a:gd name="T6" fmla="*/ 632 w 1027"/>
                <a:gd name="T7" fmla="*/ 263 h 1040"/>
                <a:gd name="T8" fmla="*/ 605 w 1027"/>
                <a:gd name="T9" fmla="*/ 263 h 1040"/>
                <a:gd name="T10" fmla="*/ 579 w 1027"/>
                <a:gd name="T11" fmla="*/ 263 h 1040"/>
                <a:gd name="T12" fmla="*/ 553 w 1027"/>
                <a:gd name="T13" fmla="*/ 277 h 1040"/>
                <a:gd name="T14" fmla="*/ 526 w 1027"/>
                <a:gd name="T15" fmla="*/ 316 h 1040"/>
                <a:gd name="T16" fmla="*/ 223 w 1027"/>
                <a:gd name="T17" fmla="*/ 619 h 1040"/>
                <a:gd name="T18" fmla="*/ 197 w 1027"/>
                <a:gd name="T19" fmla="*/ 658 h 1040"/>
                <a:gd name="T20" fmla="*/ 158 w 1027"/>
                <a:gd name="T21" fmla="*/ 698 h 1040"/>
                <a:gd name="T22" fmla="*/ 144 w 1027"/>
                <a:gd name="T23" fmla="*/ 738 h 1040"/>
                <a:gd name="T24" fmla="*/ 131 w 1027"/>
                <a:gd name="T25" fmla="*/ 790 h 1040"/>
                <a:gd name="T26" fmla="*/ 131 w 1027"/>
                <a:gd name="T27" fmla="*/ 830 h 1040"/>
                <a:gd name="T28" fmla="*/ 158 w 1027"/>
                <a:gd name="T29" fmla="*/ 882 h 1040"/>
                <a:gd name="T30" fmla="*/ 197 w 1027"/>
                <a:gd name="T31" fmla="*/ 922 h 1040"/>
                <a:gd name="T32" fmla="*/ 302 w 1027"/>
                <a:gd name="T33" fmla="*/ 988 h 1040"/>
                <a:gd name="T34" fmla="*/ 408 w 1027"/>
                <a:gd name="T35" fmla="*/ 975 h 1040"/>
                <a:gd name="T36" fmla="*/ 447 w 1027"/>
                <a:gd name="T37" fmla="*/ 961 h 1040"/>
                <a:gd name="T38" fmla="*/ 500 w 1027"/>
                <a:gd name="T39" fmla="*/ 922 h 1040"/>
                <a:gd name="T40" fmla="*/ 540 w 1027"/>
                <a:gd name="T41" fmla="*/ 882 h 1040"/>
                <a:gd name="T42" fmla="*/ 803 w 1027"/>
                <a:gd name="T43" fmla="*/ 593 h 1040"/>
                <a:gd name="T44" fmla="*/ 829 w 1027"/>
                <a:gd name="T45" fmla="*/ 566 h 1040"/>
                <a:gd name="T46" fmla="*/ 856 w 1027"/>
                <a:gd name="T47" fmla="*/ 540 h 1040"/>
                <a:gd name="T48" fmla="*/ 856 w 1027"/>
                <a:gd name="T49" fmla="*/ 514 h 1040"/>
                <a:gd name="T50" fmla="*/ 856 w 1027"/>
                <a:gd name="T51" fmla="*/ 487 h 1040"/>
                <a:gd name="T52" fmla="*/ 829 w 1027"/>
                <a:gd name="T53" fmla="*/ 461 h 1040"/>
                <a:gd name="T54" fmla="*/ 803 w 1027"/>
                <a:gd name="T55" fmla="*/ 421 h 1040"/>
                <a:gd name="T56" fmla="*/ 829 w 1027"/>
                <a:gd name="T57" fmla="*/ 395 h 1040"/>
                <a:gd name="T58" fmla="*/ 1027 w 1027"/>
                <a:gd name="T59" fmla="*/ 593 h 1040"/>
                <a:gd name="T60" fmla="*/ 1014 w 1027"/>
                <a:gd name="T61" fmla="*/ 619 h 1040"/>
                <a:gd name="T62" fmla="*/ 974 w 1027"/>
                <a:gd name="T63" fmla="*/ 593 h 1040"/>
                <a:gd name="T64" fmla="*/ 948 w 1027"/>
                <a:gd name="T65" fmla="*/ 579 h 1040"/>
                <a:gd name="T66" fmla="*/ 935 w 1027"/>
                <a:gd name="T67" fmla="*/ 579 h 1040"/>
                <a:gd name="T68" fmla="*/ 908 w 1027"/>
                <a:gd name="T69" fmla="*/ 579 h 1040"/>
                <a:gd name="T70" fmla="*/ 882 w 1027"/>
                <a:gd name="T71" fmla="*/ 593 h 1040"/>
                <a:gd name="T72" fmla="*/ 856 w 1027"/>
                <a:gd name="T73" fmla="*/ 619 h 1040"/>
                <a:gd name="T74" fmla="*/ 579 w 1027"/>
                <a:gd name="T75" fmla="*/ 922 h 1040"/>
                <a:gd name="T76" fmla="*/ 474 w 1027"/>
                <a:gd name="T77" fmla="*/ 1001 h 1040"/>
                <a:gd name="T78" fmla="*/ 355 w 1027"/>
                <a:gd name="T79" fmla="*/ 1040 h 1040"/>
                <a:gd name="T80" fmla="*/ 237 w 1027"/>
                <a:gd name="T81" fmla="*/ 1027 h 1040"/>
                <a:gd name="T82" fmla="*/ 118 w 1027"/>
                <a:gd name="T83" fmla="*/ 935 h 1040"/>
                <a:gd name="T84" fmla="*/ 13 w 1027"/>
                <a:gd name="T85" fmla="*/ 790 h 1040"/>
                <a:gd name="T86" fmla="*/ 0 w 1027"/>
                <a:gd name="T87" fmla="*/ 632 h 1040"/>
                <a:gd name="T88" fmla="*/ 13 w 1027"/>
                <a:gd name="T89" fmla="*/ 579 h 1040"/>
                <a:gd name="T90" fmla="*/ 39 w 1027"/>
                <a:gd name="T91" fmla="*/ 527 h 1040"/>
                <a:gd name="T92" fmla="*/ 92 w 1027"/>
                <a:gd name="T93" fmla="*/ 474 h 1040"/>
                <a:gd name="T94" fmla="*/ 382 w 1027"/>
                <a:gd name="T95" fmla="*/ 171 h 1040"/>
                <a:gd name="T96" fmla="*/ 408 w 1027"/>
                <a:gd name="T97" fmla="*/ 145 h 1040"/>
                <a:gd name="T98" fmla="*/ 421 w 1027"/>
                <a:gd name="T99" fmla="*/ 118 h 1040"/>
                <a:gd name="T100" fmla="*/ 421 w 1027"/>
                <a:gd name="T101" fmla="*/ 92 h 1040"/>
                <a:gd name="T102" fmla="*/ 421 w 1027"/>
                <a:gd name="T103" fmla="*/ 79 h 1040"/>
                <a:gd name="T104" fmla="*/ 408 w 1027"/>
                <a:gd name="T105" fmla="*/ 53 h 1040"/>
                <a:gd name="T106" fmla="*/ 382 w 1027"/>
                <a:gd name="T107" fmla="*/ 13 h 1040"/>
                <a:gd name="T108" fmla="*/ 408 w 1027"/>
                <a:gd name="T109" fmla="*/ 0 h 1040"/>
                <a:gd name="T110" fmla="*/ 711 w 1027"/>
                <a:gd name="T111" fmla="*/ 290 h 10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7"/>
                <a:gd name="T169" fmla="*/ 0 h 1040"/>
                <a:gd name="T170" fmla="*/ 1027 w 1027"/>
                <a:gd name="T171" fmla="*/ 1040 h 10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7" h="1040">
                  <a:moveTo>
                    <a:pt x="711" y="290"/>
                  </a:moveTo>
                  <a:lnTo>
                    <a:pt x="684" y="316"/>
                  </a:lnTo>
                  <a:lnTo>
                    <a:pt x="658" y="290"/>
                  </a:lnTo>
                  <a:lnTo>
                    <a:pt x="632" y="263"/>
                  </a:lnTo>
                  <a:lnTo>
                    <a:pt x="605" y="263"/>
                  </a:lnTo>
                  <a:lnTo>
                    <a:pt x="579" y="263"/>
                  </a:lnTo>
                  <a:lnTo>
                    <a:pt x="553" y="277"/>
                  </a:lnTo>
                  <a:lnTo>
                    <a:pt x="526" y="316"/>
                  </a:lnTo>
                  <a:lnTo>
                    <a:pt x="223" y="619"/>
                  </a:lnTo>
                  <a:lnTo>
                    <a:pt x="197" y="658"/>
                  </a:lnTo>
                  <a:lnTo>
                    <a:pt x="158" y="698"/>
                  </a:lnTo>
                  <a:lnTo>
                    <a:pt x="144" y="738"/>
                  </a:lnTo>
                  <a:lnTo>
                    <a:pt x="131" y="790"/>
                  </a:lnTo>
                  <a:lnTo>
                    <a:pt x="131" y="830"/>
                  </a:lnTo>
                  <a:lnTo>
                    <a:pt x="158" y="882"/>
                  </a:lnTo>
                  <a:lnTo>
                    <a:pt x="197" y="922"/>
                  </a:lnTo>
                  <a:lnTo>
                    <a:pt x="302" y="988"/>
                  </a:lnTo>
                  <a:lnTo>
                    <a:pt x="408" y="975"/>
                  </a:lnTo>
                  <a:lnTo>
                    <a:pt x="447" y="961"/>
                  </a:lnTo>
                  <a:lnTo>
                    <a:pt x="500" y="922"/>
                  </a:lnTo>
                  <a:lnTo>
                    <a:pt x="540" y="882"/>
                  </a:lnTo>
                  <a:lnTo>
                    <a:pt x="803" y="593"/>
                  </a:lnTo>
                  <a:lnTo>
                    <a:pt x="829" y="566"/>
                  </a:lnTo>
                  <a:lnTo>
                    <a:pt x="856" y="540"/>
                  </a:lnTo>
                  <a:lnTo>
                    <a:pt x="856" y="514"/>
                  </a:lnTo>
                  <a:lnTo>
                    <a:pt x="856" y="487"/>
                  </a:lnTo>
                  <a:lnTo>
                    <a:pt x="829" y="461"/>
                  </a:lnTo>
                  <a:lnTo>
                    <a:pt x="803" y="421"/>
                  </a:lnTo>
                  <a:lnTo>
                    <a:pt x="829" y="395"/>
                  </a:lnTo>
                  <a:lnTo>
                    <a:pt x="1027" y="593"/>
                  </a:lnTo>
                  <a:lnTo>
                    <a:pt x="1014" y="619"/>
                  </a:lnTo>
                  <a:lnTo>
                    <a:pt x="974" y="593"/>
                  </a:lnTo>
                  <a:lnTo>
                    <a:pt x="948" y="579"/>
                  </a:lnTo>
                  <a:lnTo>
                    <a:pt x="935" y="579"/>
                  </a:lnTo>
                  <a:lnTo>
                    <a:pt x="908" y="579"/>
                  </a:lnTo>
                  <a:lnTo>
                    <a:pt x="882" y="593"/>
                  </a:lnTo>
                  <a:lnTo>
                    <a:pt x="856" y="619"/>
                  </a:lnTo>
                  <a:lnTo>
                    <a:pt x="579" y="922"/>
                  </a:lnTo>
                  <a:lnTo>
                    <a:pt x="474" y="1001"/>
                  </a:lnTo>
                  <a:lnTo>
                    <a:pt x="355" y="1040"/>
                  </a:lnTo>
                  <a:lnTo>
                    <a:pt x="237" y="1027"/>
                  </a:lnTo>
                  <a:lnTo>
                    <a:pt x="118" y="935"/>
                  </a:lnTo>
                  <a:lnTo>
                    <a:pt x="13" y="790"/>
                  </a:lnTo>
                  <a:lnTo>
                    <a:pt x="0" y="632"/>
                  </a:lnTo>
                  <a:lnTo>
                    <a:pt x="13" y="579"/>
                  </a:lnTo>
                  <a:lnTo>
                    <a:pt x="39" y="527"/>
                  </a:lnTo>
                  <a:lnTo>
                    <a:pt x="92" y="474"/>
                  </a:lnTo>
                  <a:lnTo>
                    <a:pt x="382" y="171"/>
                  </a:lnTo>
                  <a:lnTo>
                    <a:pt x="408" y="145"/>
                  </a:lnTo>
                  <a:lnTo>
                    <a:pt x="421" y="118"/>
                  </a:lnTo>
                  <a:lnTo>
                    <a:pt x="421" y="92"/>
                  </a:lnTo>
                  <a:lnTo>
                    <a:pt x="421" y="79"/>
                  </a:lnTo>
                  <a:lnTo>
                    <a:pt x="408" y="53"/>
                  </a:lnTo>
                  <a:lnTo>
                    <a:pt x="382" y="13"/>
                  </a:lnTo>
                  <a:lnTo>
                    <a:pt x="408" y="0"/>
                  </a:lnTo>
                  <a:lnTo>
                    <a:pt x="711" y="29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390"/>
            <p:cNvSpPr>
              <a:spLocks/>
            </p:cNvSpPr>
            <p:nvPr/>
          </p:nvSpPr>
          <p:spPr bwMode="auto">
            <a:xfrm>
              <a:off x="3159" y="1193"/>
              <a:ext cx="225" cy="215"/>
            </a:xfrm>
            <a:custGeom>
              <a:avLst/>
              <a:gdLst>
                <a:gd name="T0" fmla="*/ 26 w 1199"/>
                <a:gd name="T1" fmla="*/ 513 h 1146"/>
                <a:gd name="T2" fmla="*/ 53 w 1199"/>
                <a:gd name="T3" fmla="*/ 540 h 1146"/>
                <a:gd name="T4" fmla="*/ 79 w 1199"/>
                <a:gd name="T5" fmla="*/ 566 h 1146"/>
                <a:gd name="T6" fmla="*/ 92 w 1199"/>
                <a:gd name="T7" fmla="*/ 566 h 1146"/>
                <a:gd name="T8" fmla="*/ 132 w 1199"/>
                <a:gd name="T9" fmla="*/ 553 h 1146"/>
                <a:gd name="T10" fmla="*/ 171 w 1199"/>
                <a:gd name="T11" fmla="*/ 540 h 1146"/>
                <a:gd name="T12" fmla="*/ 632 w 1199"/>
                <a:gd name="T13" fmla="*/ 158 h 1146"/>
                <a:gd name="T14" fmla="*/ 645 w 1199"/>
                <a:gd name="T15" fmla="*/ 105 h 1146"/>
                <a:gd name="T16" fmla="*/ 645 w 1199"/>
                <a:gd name="T17" fmla="*/ 79 h 1146"/>
                <a:gd name="T18" fmla="*/ 645 w 1199"/>
                <a:gd name="T19" fmla="*/ 53 h 1146"/>
                <a:gd name="T20" fmla="*/ 645 w 1199"/>
                <a:gd name="T21" fmla="*/ 39 h 1146"/>
                <a:gd name="T22" fmla="*/ 632 w 1199"/>
                <a:gd name="T23" fmla="*/ 13 h 1146"/>
                <a:gd name="T24" fmla="*/ 659 w 1199"/>
                <a:gd name="T25" fmla="*/ 0 h 1146"/>
                <a:gd name="T26" fmla="*/ 830 w 1199"/>
                <a:gd name="T27" fmla="*/ 211 h 1146"/>
                <a:gd name="T28" fmla="*/ 685 w 1199"/>
                <a:gd name="T29" fmla="*/ 882 h 1146"/>
                <a:gd name="T30" fmla="*/ 698 w 1199"/>
                <a:gd name="T31" fmla="*/ 882 h 1146"/>
                <a:gd name="T32" fmla="*/ 988 w 1199"/>
                <a:gd name="T33" fmla="*/ 645 h 1146"/>
                <a:gd name="T34" fmla="*/ 1027 w 1199"/>
                <a:gd name="T35" fmla="*/ 606 h 1146"/>
                <a:gd name="T36" fmla="*/ 1041 w 1199"/>
                <a:gd name="T37" fmla="*/ 579 h 1146"/>
                <a:gd name="T38" fmla="*/ 1041 w 1199"/>
                <a:gd name="T39" fmla="*/ 553 h 1146"/>
                <a:gd name="T40" fmla="*/ 1027 w 1199"/>
                <a:gd name="T41" fmla="*/ 513 h 1146"/>
                <a:gd name="T42" fmla="*/ 1014 w 1199"/>
                <a:gd name="T43" fmla="*/ 474 h 1146"/>
                <a:gd name="T44" fmla="*/ 1027 w 1199"/>
                <a:gd name="T45" fmla="*/ 461 h 1146"/>
                <a:gd name="T46" fmla="*/ 1199 w 1199"/>
                <a:gd name="T47" fmla="*/ 672 h 1146"/>
                <a:gd name="T48" fmla="*/ 1172 w 1199"/>
                <a:gd name="T49" fmla="*/ 698 h 1146"/>
                <a:gd name="T50" fmla="*/ 1146 w 1199"/>
                <a:gd name="T51" fmla="*/ 672 h 1146"/>
                <a:gd name="T52" fmla="*/ 1133 w 1199"/>
                <a:gd name="T53" fmla="*/ 658 h 1146"/>
                <a:gd name="T54" fmla="*/ 1106 w 1199"/>
                <a:gd name="T55" fmla="*/ 645 h 1146"/>
                <a:gd name="T56" fmla="*/ 1093 w 1199"/>
                <a:gd name="T57" fmla="*/ 645 h 1146"/>
                <a:gd name="T58" fmla="*/ 1067 w 1199"/>
                <a:gd name="T59" fmla="*/ 658 h 1146"/>
                <a:gd name="T60" fmla="*/ 1041 w 1199"/>
                <a:gd name="T61" fmla="*/ 672 h 1146"/>
                <a:gd name="T62" fmla="*/ 461 w 1199"/>
                <a:gd name="T63" fmla="*/ 1146 h 1146"/>
                <a:gd name="T64" fmla="*/ 435 w 1199"/>
                <a:gd name="T65" fmla="*/ 1119 h 1146"/>
                <a:gd name="T66" fmla="*/ 619 w 1199"/>
                <a:gd name="T67" fmla="*/ 263 h 1146"/>
                <a:gd name="T68" fmla="*/ 606 w 1199"/>
                <a:gd name="T69" fmla="*/ 250 h 1146"/>
                <a:gd name="T70" fmla="*/ 224 w 1199"/>
                <a:gd name="T71" fmla="*/ 566 h 1146"/>
                <a:gd name="T72" fmla="*/ 184 w 1199"/>
                <a:gd name="T73" fmla="*/ 593 h 1146"/>
                <a:gd name="T74" fmla="*/ 171 w 1199"/>
                <a:gd name="T75" fmla="*/ 632 h 1146"/>
                <a:gd name="T76" fmla="*/ 171 w 1199"/>
                <a:gd name="T77" fmla="*/ 658 h 1146"/>
                <a:gd name="T78" fmla="*/ 171 w 1199"/>
                <a:gd name="T79" fmla="*/ 698 h 1146"/>
                <a:gd name="T80" fmla="*/ 198 w 1199"/>
                <a:gd name="T81" fmla="*/ 737 h 1146"/>
                <a:gd name="T82" fmla="*/ 171 w 1199"/>
                <a:gd name="T83" fmla="*/ 751 h 1146"/>
                <a:gd name="T84" fmla="*/ 0 w 1199"/>
                <a:gd name="T85" fmla="*/ 527 h 1146"/>
                <a:gd name="T86" fmla="*/ 26 w 1199"/>
                <a:gd name="T87" fmla="*/ 513 h 11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9"/>
                <a:gd name="T133" fmla="*/ 0 h 1146"/>
                <a:gd name="T134" fmla="*/ 1199 w 1199"/>
                <a:gd name="T135" fmla="*/ 1146 h 11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9" h="1146">
                  <a:moveTo>
                    <a:pt x="26" y="513"/>
                  </a:moveTo>
                  <a:lnTo>
                    <a:pt x="53" y="540"/>
                  </a:lnTo>
                  <a:lnTo>
                    <a:pt x="79" y="566"/>
                  </a:lnTo>
                  <a:lnTo>
                    <a:pt x="92" y="566"/>
                  </a:lnTo>
                  <a:lnTo>
                    <a:pt x="132" y="553"/>
                  </a:lnTo>
                  <a:lnTo>
                    <a:pt x="171" y="540"/>
                  </a:lnTo>
                  <a:lnTo>
                    <a:pt x="632" y="158"/>
                  </a:lnTo>
                  <a:lnTo>
                    <a:pt x="645" y="105"/>
                  </a:lnTo>
                  <a:lnTo>
                    <a:pt x="645" y="79"/>
                  </a:lnTo>
                  <a:lnTo>
                    <a:pt x="645" y="53"/>
                  </a:lnTo>
                  <a:lnTo>
                    <a:pt x="645" y="39"/>
                  </a:lnTo>
                  <a:lnTo>
                    <a:pt x="632" y="13"/>
                  </a:lnTo>
                  <a:lnTo>
                    <a:pt x="659" y="0"/>
                  </a:lnTo>
                  <a:lnTo>
                    <a:pt x="830" y="211"/>
                  </a:lnTo>
                  <a:lnTo>
                    <a:pt x="685" y="882"/>
                  </a:lnTo>
                  <a:lnTo>
                    <a:pt x="698" y="882"/>
                  </a:lnTo>
                  <a:lnTo>
                    <a:pt x="988" y="645"/>
                  </a:lnTo>
                  <a:lnTo>
                    <a:pt x="1027" y="606"/>
                  </a:lnTo>
                  <a:lnTo>
                    <a:pt x="1041" y="579"/>
                  </a:lnTo>
                  <a:lnTo>
                    <a:pt x="1041" y="553"/>
                  </a:lnTo>
                  <a:lnTo>
                    <a:pt x="1027" y="513"/>
                  </a:lnTo>
                  <a:lnTo>
                    <a:pt x="1014" y="474"/>
                  </a:lnTo>
                  <a:lnTo>
                    <a:pt x="1027" y="461"/>
                  </a:lnTo>
                  <a:lnTo>
                    <a:pt x="1199" y="672"/>
                  </a:lnTo>
                  <a:lnTo>
                    <a:pt x="1172" y="698"/>
                  </a:lnTo>
                  <a:lnTo>
                    <a:pt x="1146" y="672"/>
                  </a:lnTo>
                  <a:lnTo>
                    <a:pt x="1133" y="658"/>
                  </a:lnTo>
                  <a:lnTo>
                    <a:pt x="1106" y="645"/>
                  </a:lnTo>
                  <a:lnTo>
                    <a:pt x="1093" y="645"/>
                  </a:lnTo>
                  <a:lnTo>
                    <a:pt x="1067" y="658"/>
                  </a:lnTo>
                  <a:lnTo>
                    <a:pt x="1041" y="672"/>
                  </a:lnTo>
                  <a:lnTo>
                    <a:pt x="461" y="1146"/>
                  </a:lnTo>
                  <a:lnTo>
                    <a:pt x="435" y="1119"/>
                  </a:lnTo>
                  <a:lnTo>
                    <a:pt x="619" y="263"/>
                  </a:lnTo>
                  <a:lnTo>
                    <a:pt x="606" y="250"/>
                  </a:lnTo>
                  <a:lnTo>
                    <a:pt x="224" y="566"/>
                  </a:lnTo>
                  <a:lnTo>
                    <a:pt x="184" y="593"/>
                  </a:lnTo>
                  <a:lnTo>
                    <a:pt x="171" y="632"/>
                  </a:lnTo>
                  <a:lnTo>
                    <a:pt x="171" y="658"/>
                  </a:lnTo>
                  <a:lnTo>
                    <a:pt x="171" y="698"/>
                  </a:lnTo>
                  <a:lnTo>
                    <a:pt x="198" y="737"/>
                  </a:lnTo>
                  <a:lnTo>
                    <a:pt x="171" y="751"/>
                  </a:lnTo>
                  <a:lnTo>
                    <a:pt x="0" y="527"/>
                  </a:lnTo>
                  <a:lnTo>
                    <a:pt x="26" y="51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391"/>
            <p:cNvSpPr>
              <a:spLocks/>
            </p:cNvSpPr>
            <p:nvPr/>
          </p:nvSpPr>
          <p:spPr bwMode="auto">
            <a:xfrm>
              <a:off x="3268" y="1344"/>
              <a:ext cx="177" cy="160"/>
            </a:xfrm>
            <a:custGeom>
              <a:avLst/>
              <a:gdLst>
                <a:gd name="T0" fmla="*/ 13 w 948"/>
                <a:gd name="T1" fmla="*/ 488 h 856"/>
                <a:gd name="T2" fmla="*/ 52 w 948"/>
                <a:gd name="T3" fmla="*/ 527 h 856"/>
                <a:gd name="T4" fmla="*/ 79 w 948"/>
                <a:gd name="T5" fmla="*/ 540 h 856"/>
                <a:gd name="T6" fmla="*/ 105 w 948"/>
                <a:gd name="T7" fmla="*/ 553 h 856"/>
                <a:gd name="T8" fmla="*/ 131 w 948"/>
                <a:gd name="T9" fmla="*/ 540 h 856"/>
                <a:gd name="T10" fmla="*/ 158 w 948"/>
                <a:gd name="T11" fmla="*/ 527 h 856"/>
                <a:gd name="T12" fmla="*/ 658 w 948"/>
                <a:gd name="T13" fmla="*/ 171 h 856"/>
                <a:gd name="T14" fmla="*/ 684 w 948"/>
                <a:gd name="T15" fmla="*/ 145 h 856"/>
                <a:gd name="T16" fmla="*/ 698 w 948"/>
                <a:gd name="T17" fmla="*/ 119 h 856"/>
                <a:gd name="T18" fmla="*/ 698 w 948"/>
                <a:gd name="T19" fmla="*/ 92 h 856"/>
                <a:gd name="T20" fmla="*/ 684 w 948"/>
                <a:gd name="T21" fmla="*/ 66 h 856"/>
                <a:gd name="T22" fmla="*/ 658 w 948"/>
                <a:gd name="T23" fmla="*/ 27 h 856"/>
                <a:gd name="T24" fmla="*/ 684 w 948"/>
                <a:gd name="T25" fmla="*/ 0 h 856"/>
                <a:gd name="T26" fmla="*/ 948 w 948"/>
                <a:gd name="T27" fmla="*/ 369 h 856"/>
                <a:gd name="T28" fmla="*/ 921 w 948"/>
                <a:gd name="T29" fmla="*/ 382 h 856"/>
                <a:gd name="T30" fmla="*/ 882 w 948"/>
                <a:gd name="T31" fmla="*/ 343 h 856"/>
                <a:gd name="T32" fmla="*/ 856 w 948"/>
                <a:gd name="T33" fmla="*/ 330 h 856"/>
                <a:gd name="T34" fmla="*/ 829 w 948"/>
                <a:gd name="T35" fmla="*/ 316 h 856"/>
                <a:gd name="T36" fmla="*/ 803 w 948"/>
                <a:gd name="T37" fmla="*/ 316 h 856"/>
                <a:gd name="T38" fmla="*/ 777 w 948"/>
                <a:gd name="T39" fmla="*/ 343 h 856"/>
                <a:gd name="T40" fmla="*/ 276 w 948"/>
                <a:gd name="T41" fmla="*/ 698 h 856"/>
                <a:gd name="T42" fmla="*/ 250 w 948"/>
                <a:gd name="T43" fmla="*/ 725 h 856"/>
                <a:gd name="T44" fmla="*/ 237 w 948"/>
                <a:gd name="T45" fmla="*/ 764 h 856"/>
                <a:gd name="T46" fmla="*/ 250 w 948"/>
                <a:gd name="T47" fmla="*/ 804 h 856"/>
                <a:gd name="T48" fmla="*/ 276 w 948"/>
                <a:gd name="T49" fmla="*/ 843 h 856"/>
                <a:gd name="T50" fmla="*/ 250 w 948"/>
                <a:gd name="T51" fmla="*/ 856 h 856"/>
                <a:gd name="T52" fmla="*/ 0 w 948"/>
                <a:gd name="T53" fmla="*/ 501 h 856"/>
                <a:gd name="T54" fmla="*/ 13 w 948"/>
                <a:gd name="T55" fmla="*/ 488 h 85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48"/>
                <a:gd name="T85" fmla="*/ 0 h 856"/>
                <a:gd name="T86" fmla="*/ 948 w 948"/>
                <a:gd name="T87" fmla="*/ 856 h 85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48" h="856">
                  <a:moveTo>
                    <a:pt x="13" y="488"/>
                  </a:moveTo>
                  <a:lnTo>
                    <a:pt x="52" y="527"/>
                  </a:lnTo>
                  <a:lnTo>
                    <a:pt x="79" y="540"/>
                  </a:lnTo>
                  <a:lnTo>
                    <a:pt x="105" y="553"/>
                  </a:lnTo>
                  <a:lnTo>
                    <a:pt x="131" y="540"/>
                  </a:lnTo>
                  <a:lnTo>
                    <a:pt x="158" y="527"/>
                  </a:lnTo>
                  <a:lnTo>
                    <a:pt x="658" y="171"/>
                  </a:lnTo>
                  <a:lnTo>
                    <a:pt x="684" y="145"/>
                  </a:lnTo>
                  <a:lnTo>
                    <a:pt x="698" y="119"/>
                  </a:lnTo>
                  <a:lnTo>
                    <a:pt x="698" y="92"/>
                  </a:lnTo>
                  <a:lnTo>
                    <a:pt x="684" y="66"/>
                  </a:lnTo>
                  <a:lnTo>
                    <a:pt x="658" y="27"/>
                  </a:lnTo>
                  <a:lnTo>
                    <a:pt x="684" y="0"/>
                  </a:lnTo>
                  <a:lnTo>
                    <a:pt x="948" y="369"/>
                  </a:lnTo>
                  <a:lnTo>
                    <a:pt x="921" y="382"/>
                  </a:lnTo>
                  <a:lnTo>
                    <a:pt x="882" y="343"/>
                  </a:lnTo>
                  <a:lnTo>
                    <a:pt x="856" y="330"/>
                  </a:lnTo>
                  <a:lnTo>
                    <a:pt x="829" y="316"/>
                  </a:lnTo>
                  <a:lnTo>
                    <a:pt x="803" y="316"/>
                  </a:lnTo>
                  <a:lnTo>
                    <a:pt x="777" y="343"/>
                  </a:lnTo>
                  <a:lnTo>
                    <a:pt x="276" y="698"/>
                  </a:lnTo>
                  <a:lnTo>
                    <a:pt x="250" y="725"/>
                  </a:lnTo>
                  <a:lnTo>
                    <a:pt x="237" y="764"/>
                  </a:lnTo>
                  <a:lnTo>
                    <a:pt x="250" y="804"/>
                  </a:lnTo>
                  <a:lnTo>
                    <a:pt x="276" y="843"/>
                  </a:lnTo>
                  <a:lnTo>
                    <a:pt x="250" y="856"/>
                  </a:lnTo>
                  <a:lnTo>
                    <a:pt x="0" y="501"/>
                  </a:lnTo>
                  <a:lnTo>
                    <a:pt x="13" y="48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392"/>
            <p:cNvSpPr>
              <a:spLocks/>
            </p:cNvSpPr>
            <p:nvPr/>
          </p:nvSpPr>
          <p:spPr bwMode="auto">
            <a:xfrm>
              <a:off x="3339" y="1432"/>
              <a:ext cx="183" cy="151"/>
            </a:xfrm>
            <a:custGeom>
              <a:avLst/>
              <a:gdLst>
                <a:gd name="T0" fmla="*/ 778 w 975"/>
                <a:gd name="T1" fmla="*/ 382 h 804"/>
                <a:gd name="T2" fmla="*/ 751 w 975"/>
                <a:gd name="T3" fmla="*/ 396 h 804"/>
                <a:gd name="T4" fmla="*/ 738 w 975"/>
                <a:gd name="T5" fmla="*/ 356 h 804"/>
                <a:gd name="T6" fmla="*/ 712 w 975"/>
                <a:gd name="T7" fmla="*/ 330 h 804"/>
                <a:gd name="T8" fmla="*/ 699 w 975"/>
                <a:gd name="T9" fmla="*/ 316 h 804"/>
                <a:gd name="T10" fmla="*/ 685 w 975"/>
                <a:gd name="T11" fmla="*/ 316 h 804"/>
                <a:gd name="T12" fmla="*/ 659 w 975"/>
                <a:gd name="T13" fmla="*/ 316 h 804"/>
                <a:gd name="T14" fmla="*/ 659 w 975"/>
                <a:gd name="T15" fmla="*/ 330 h 804"/>
                <a:gd name="T16" fmla="*/ 646 w 975"/>
                <a:gd name="T17" fmla="*/ 330 h 804"/>
                <a:gd name="T18" fmla="*/ 633 w 975"/>
                <a:gd name="T19" fmla="*/ 330 h 804"/>
                <a:gd name="T20" fmla="*/ 633 w 975"/>
                <a:gd name="T21" fmla="*/ 343 h 804"/>
                <a:gd name="T22" fmla="*/ 303 w 975"/>
                <a:gd name="T23" fmla="*/ 725 h 804"/>
                <a:gd name="T24" fmla="*/ 303 w 975"/>
                <a:gd name="T25" fmla="*/ 725 h 804"/>
                <a:gd name="T26" fmla="*/ 751 w 975"/>
                <a:gd name="T27" fmla="*/ 685 h 804"/>
                <a:gd name="T28" fmla="*/ 778 w 975"/>
                <a:gd name="T29" fmla="*/ 685 h 804"/>
                <a:gd name="T30" fmla="*/ 791 w 975"/>
                <a:gd name="T31" fmla="*/ 685 h 804"/>
                <a:gd name="T32" fmla="*/ 804 w 975"/>
                <a:gd name="T33" fmla="*/ 672 h 804"/>
                <a:gd name="T34" fmla="*/ 830 w 975"/>
                <a:gd name="T35" fmla="*/ 672 h 804"/>
                <a:gd name="T36" fmla="*/ 843 w 975"/>
                <a:gd name="T37" fmla="*/ 659 h 804"/>
                <a:gd name="T38" fmla="*/ 857 w 975"/>
                <a:gd name="T39" fmla="*/ 633 h 804"/>
                <a:gd name="T40" fmla="*/ 857 w 975"/>
                <a:gd name="T41" fmla="*/ 606 h 804"/>
                <a:gd name="T42" fmla="*/ 843 w 975"/>
                <a:gd name="T43" fmla="*/ 580 h 804"/>
                <a:gd name="T44" fmla="*/ 830 w 975"/>
                <a:gd name="T45" fmla="*/ 554 h 804"/>
                <a:gd name="T46" fmla="*/ 857 w 975"/>
                <a:gd name="T47" fmla="*/ 540 h 804"/>
                <a:gd name="T48" fmla="*/ 975 w 975"/>
                <a:gd name="T49" fmla="*/ 777 h 804"/>
                <a:gd name="T50" fmla="*/ 949 w 975"/>
                <a:gd name="T51" fmla="*/ 791 h 804"/>
                <a:gd name="T52" fmla="*/ 922 w 975"/>
                <a:gd name="T53" fmla="*/ 751 h 804"/>
                <a:gd name="T54" fmla="*/ 896 w 975"/>
                <a:gd name="T55" fmla="*/ 738 h 804"/>
                <a:gd name="T56" fmla="*/ 857 w 975"/>
                <a:gd name="T57" fmla="*/ 738 h 804"/>
                <a:gd name="T58" fmla="*/ 804 w 975"/>
                <a:gd name="T59" fmla="*/ 738 h 804"/>
                <a:gd name="T60" fmla="*/ 14 w 975"/>
                <a:gd name="T61" fmla="*/ 804 h 804"/>
                <a:gd name="T62" fmla="*/ 0 w 975"/>
                <a:gd name="T63" fmla="*/ 777 h 804"/>
                <a:gd name="T64" fmla="*/ 527 w 975"/>
                <a:gd name="T65" fmla="*/ 145 h 804"/>
                <a:gd name="T66" fmla="*/ 554 w 975"/>
                <a:gd name="T67" fmla="*/ 119 h 804"/>
                <a:gd name="T68" fmla="*/ 567 w 975"/>
                <a:gd name="T69" fmla="*/ 79 h 804"/>
                <a:gd name="T70" fmla="*/ 580 w 975"/>
                <a:gd name="T71" fmla="*/ 53 h 804"/>
                <a:gd name="T72" fmla="*/ 567 w 975"/>
                <a:gd name="T73" fmla="*/ 14 h 804"/>
                <a:gd name="T74" fmla="*/ 593 w 975"/>
                <a:gd name="T75" fmla="*/ 0 h 804"/>
                <a:gd name="T76" fmla="*/ 778 w 975"/>
                <a:gd name="T77" fmla="*/ 382 h 8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5"/>
                <a:gd name="T118" fmla="*/ 0 h 804"/>
                <a:gd name="T119" fmla="*/ 975 w 975"/>
                <a:gd name="T120" fmla="*/ 804 h 8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5" h="804">
                  <a:moveTo>
                    <a:pt x="778" y="382"/>
                  </a:moveTo>
                  <a:lnTo>
                    <a:pt x="751" y="396"/>
                  </a:lnTo>
                  <a:lnTo>
                    <a:pt x="738" y="356"/>
                  </a:lnTo>
                  <a:lnTo>
                    <a:pt x="712" y="330"/>
                  </a:lnTo>
                  <a:lnTo>
                    <a:pt x="699" y="316"/>
                  </a:lnTo>
                  <a:lnTo>
                    <a:pt x="685" y="316"/>
                  </a:lnTo>
                  <a:lnTo>
                    <a:pt x="659" y="316"/>
                  </a:lnTo>
                  <a:lnTo>
                    <a:pt x="659" y="330"/>
                  </a:lnTo>
                  <a:lnTo>
                    <a:pt x="646" y="330"/>
                  </a:lnTo>
                  <a:lnTo>
                    <a:pt x="633" y="330"/>
                  </a:lnTo>
                  <a:lnTo>
                    <a:pt x="633" y="343"/>
                  </a:lnTo>
                  <a:lnTo>
                    <a:pt x="303" y="725"/>
                  </a:lnTo>
                  <a:lnTo>
                    <a:pt x="751" y="685"/>
                  </a:lnTo>
                  <a:lnTo>
                    <a:pt x="778" y="685"/>
                  </a:lnTo>
                  <a:lnTo>
                    <a:pt x="791" y="685"/>
                  </a:lnTo>
                  <a:lnTo>
                    <a:pt x="804" y="672"/>
                  </a:lnTo>
                  <a:lnTo>
                    <a:pt x="830" y="672"/>
                  </a:lnTo>
                  <a:lnTo>
                    <a:pt x="843" y="659"/>
                  </a:lnTo>
                  <a:lnTo>
                    <a:pt x="857" y="633"/>
                  </a:lnTo>
                  <a:lnTo>
                    <a:pt x="857" y="606"/>
                  </a:lnTo>
                  <a:lnTo>
                    <a:pt x="843" y="580"/>
                  </a:lnTo>
                  <a:lnTo>
                    <a:pt x="830" y="554"/>
                  </a:lnTo>
                  <a:lnTo>
                    <a:pt x="857" y="540"/>
                  </a:lnTo>
                  <a:lnTo>
                    <a:pt x="975" y="777"/>
                  </a:lnTo>
                  <a:lnTo>
                    <a:pt x="949" y="791"/>
                  </a:lnTo>
                  <a:lnTo>
                    <a:pt x="922" y="751"/>
                  </a:lnTo>
                  <a:lnTo>
                    <a:pt x="896" y="738"/>
                  </a:lnTo>
                  <a:lnTo>
                    <a:pt x="857" y="738"/>
                  </a:lnTo>
                  <a:lnTo>
                    <a:pt x="804" y="738"/>
                  </a:lnTo>
                  <a:lnTo>
                    <a:pt x="14" y="804"/>
                  </a:lnTo>
                  <a:lnTo>
                    <a:pt x="0" y="777"/>
                  </a:lnTo>
                  <a:lnTo>
                    <a:pt x="527" y="145"/>
                  </a:lnTo>
                  <a:lnTo>
                    <a:pt x="554" y="119"/>
                  </a:lnTo>
                  <a:lnTo>
                    <a:pt x="567" y="79"/>
                  </a:lnTo>
                  <a:lnTo>
                    <a:pt x="580" y="53"/>
                  </a:lnTo>
                  <a:lnTo>
                    <a:pt x="567" y="14"/>
                  </a:lnTo>
                  <a:lnTo>
                    <a:pt x="593" y="0"/>
                  </a:lnTo>
                  <a:lnTo>
                    <a:pt x="778" y="38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393"/>
            <p:cNvSpPr>
              <a:spLocks/>
            </p:cNvSpPr>
            <p:nvPr/>
          </p:nvSpPr>
          <p:spPr bwMode="auto">
            <a:xfrm>
              <a:off x="3381" y="1615"/>
              <a:ext cx="193" cy="180"/>
            </a:xfrm>
            <a:custGeom>
              <a:avLst/>
              <a:gdLst>
                <a:gd name="T0" fmla="*/ 0 w 1028"/>
                <a:gd name="T1" fmla="*/ 250 h 961"/>
                <a:gd name="T2" fmla="*/ 27 w 1028"/>
                <a:gd name="T3" fmla="*/ 237 h 961"/>
                <a:gd name="T4" fmla="*/ 40 w 1028"/>
                <a:gd name="T5" fmla="*/ 290 h 961"/>
                <a:gd name="T6" fmla="*/ 66 w 1028"/>
                <a:gd name="T7" fmla="*/ 316 h 961"/>
                <a:gd name="T8" fmla="*/ 93 w 1028"/>
                <a:gd name="T9" fmla="*/ 329 h 961"/>
                <a:gd name="T10" fmla="*/ 119 w 1028"/>
                <a:gd name="T11" fmla="*/ 329 h 961"/>
                <a:gd name="T12" fmla="*/ 145 w 1028"/>
                <a:gd name="T13" fmla="*/ 329 h 961"/>
                <a:gd name="T14" fmla="*/ 738 w 1028"/>
                <a:gd name="T15" fmla="*/ 145 h 961"/>
                <a:gd name="T16" fmla="*/ 764 w 1028"/>
                <a:gd name="T17" fmla="*/ 132 h 961"/>
                <a:gd name="T18" fmla="*/ 777 w 1028"/>
                <a:gd name="T19" fmla="*/ 119 h 961"/>
                <a:gd name="T20" fmla="*/ 791 w 1028"/>
                <a:gd name="T21" fmla="*/ 92 h 961"/>
                <a:gd name="T22" fmla="*/ 791 w 1028"/>
                <a:gd name="T23" fmla="*/ 53 h 961"/>
                <a:gd name="T24" fmla="*/ 791 w 1028"/>
                <a:gd name="T25" fmla="*/ 13 h 961"/>
                <a:gd name="T26" fmla="*/ 817 w 1028"/>
                <a:gd name="T27" fmla="*/ 0 h 961"/>
                <a:gd name="T28" fmla="*/ 1028 w 1028"/>
                <a:gd name="T29" fmla="*/ 698 h 961"/>
                <a:gd name="T30" fmla="*/ 777 w 1028"/>
                <a:gd name="T31" fmla="*/ 777 h 961"/>
                <a:gd name="T32" fmla="*/ 777 w 1028"/>
                <a:gd name="T33" fmla="*/ 738 h 961"/>
                <a:gd name="T34" fmla="*/ 843 w 1028"/>
                <a:gd name="T35" fmla="*/ 698 h 961"/>
                <a:gd name="T36" fmla="*/ 883 w 1028"/>
                <a:gd name="T37" fmla="*/ 659 h 961"/>
                <a:gd name="T38" fmla="*/ 909 w 1028"/>
                <a:gd name="T39" fmla="*/ 619 h 961"/>
                <a:gd name="T40" fmla="*/ 922 w 1028"/>
                <a:gd name="T41" fmla="*/ 527 h 961"/>
                <a:gd name="T42" fmla="*/ 896 w 1028"/>
                <a:gd name="T43" fmla="*/ 395 h 961"/>
                <a:gd name="T44" fmla="*/ 870 w 1028"/>
                <a:gd name="T45" fmla="*/ 356 h 961"/>
                <a:gd name="T46" fmla="*/ 856 w 1028"/>
                <a:gd name="T47" fmla="*/ 329 h 961"/>
                <a:gd name="T48" fmla="*/ 843 w 1028"/>
                <a:gd name="T49" fmla="*/ 329 h 961"/>
                <a:gd name="T50" fmla="*/ 804 w 1028"/>
                <a:gd name="T51" fmla="*/ 329 h 961"/>
                <a:gd name="T52" fmla="*/ 527 w 1028"/>
                <a:gd name="T53" fmla="*/ 421 h 961"/>
                <a:gd name="T54" fmla="*/ 554 w 1028"/>
                <a:gd name="T55" fmla="*/ 474 h 961"/>
                <a:gd name="T56" fmla="*/ 580 w 1028"/>
                <a:gd name="T57" fmla="*/ 527 h 961"/>
                <a:gd name="T58" fmla="*/ 606 w 1028"/>
                <a:gd name="T59" fmla="*/ 553 h 961"/>
                <a:gd name="T60" fmla="*/ 646 w 1028"/>
                <a:gd name="T61" fmla="*/ 553 h 961"/>
                <a:gd name="T62" fmla="*/ 698 w 1028"/>
                <a:gd name="T63" fmla="*/ 566 h 961"/>
                <a:gd name="T64" fmla="*/ 764 w 1028"/>
                <a:gd name="T65" fmla="*/ 566 h 961"/>
                <a:gd name="T66" fmla="*/ 777 w 1028"/>
                <a:gd name="T67" fmla="*/ 593 h 961"/>
                <a:gd name="T68" fmla="*/ 369 w 1028"/>
                <a:gd name="T69" fmla="*/ 711 h 961"/>
                <a:gd name="T70" fmla="*/ 356 w 1028"/>
                <a:gd name="T71" fmla="*/ 685 h 961"/>
                <a:gd name="T72" fmla="*/ 422 w 1028"/>
                <a:gd name="T73" fmla="*/ 659 h 961"/>
                <a:gd name="T74" fmla="*/ 461 w 1028"/>
                <a:gd name="T75" fmla="*/ 619 h 961"/>
                <a:gd name="T76" fmla="*/ 488 w 1028"/>
                <a:gd name="T77" fmla="*/ 593 h 961"/>
                <a:gd name="T78" fmla="*/ 501 w 1028"/>
                <a:gd name="T79" fmla="*/ 540 h 961"/>
                <a:gd name="T80" fmla="*/ 501 w 1028"/>
                <a:gd name="T81" fmla="*/ 501 h 961"/>
                <a:gd name="T82" fmla="*/ 488 w 1028"/>
                <a:gd name="T83" fmla="*/ 435 h 961"/>
                <a:gd name="T84" fmla="*/ 198 w 1028"/>
                <a:gd name="T85" fmla="*/ 527 h 961"/>
                <a:gd name="T86" fmla="*/ 158 w 1028"/>
                <a:gd name="T87" fmla="*/ 540 h 961"/>
                <a:gd name="T88" fmla="*/ 145 w 1028"/>
                <a:gd name="T89" fmla="*/ 553 h 961"/>
                <a:gd name="T90" fmla="*/ 145 w 1028"/>
                <a:gd name="T91" fmla="*/ 580 h 961"/>
                <a:gd name="T92" fmla="*/ 145 w 1028"/>
                <a:gd name="T93" fmla="*/ 606 h 961"/>
                <a:gd name="T94" fmla="*/ 158 w 1028"/>
                <a:gd name="T95" fmla="*/ 645 h 961"/>
                <a:gd name="T96" fmla="*/ 185 w 1028"/>
                <a:gd name="T97" fmla="*/ 711 h 961"/>
                <a:gd name="T98" fmla="*/ 224 w 1028"/>
                <a:gd name="T99" fmla="*/ 777 h 961"/>
                <a:gd name="T100" fmla="*/ 264 w 1028"/>
                <a:gd name="T101" fmla="*/ 817 h 961"/>
                <a:gd name="T102" fmla="*/ 316 w 1028"/>
                <a:gd name="T103" fmla="*/ 856 h 961"/>
                <a:gd name="T104" fmla="*/ 382 w 1028"/>
                <a:gd name="T105" fmla="*/ 882 h 961"/>
                <a:gd name="T106" fmla="*/ 475 w 1028"/>
                <a:gd name="T107" fmla="*/ 896 h 961"/>
                <a:gd name="T108" fmla="*/ 475 w 1028"/>
                <a:gd name="T109" fmla="*/ 935 h 961"/>
                <a:gd name="T110" fmla="*/ 211 w 1028"/>
                <a:gd name="T111" fmla="*/ 961 h 961"/>
                <a:gd name="T112" fmla="*/ 0 w 1028"/>
                <a:gd name="T113" fmla="*/ 250 h 9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8"/>
                <a:gd name="T172" fmla="*/ 0 h 961"/>
                <a:gd name="T173" fmla="*/ 1028 w 1028"/>
                <a:gd name="T174" fmla="*/ 961 h 9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8" h="961">
                  <a:moveTo>
                    <a:pt x="0" y="250"/>
                  </a:moveTo>
                  <a:lnTo>
                    <a:pt x="27" y="237"/>
                  </a:lnTo>
                  <a:lnTo>
                    <a:pt x="40" y="290"/>
                  </a:lnTo>
                  <a:lnTo>
                    <a:pt x="66" y="316"/>
                  </a:lnTo>
                  <a:lnTo>
                    <a:pt x="93" y="329"/>
                  </a:lnTo>
                  <a:lnTo>
                    <a:pt x="119" y="329"/>
                  </a:lnTo>
                  <a:lnTo>
                    <a:pt x="145" y="329"/>
                  </a:lnTo>
                  <a:lnTo>
                    <a:pt x="738" y="145"/>
                  </a:lnTo>
                  <a:lnTo>
                    <a:pt x="764" y="132"/>
                  </a:lnTo>
                  <a:lnTo>
                    <a:pt x="777" y="119"/>
                  </a:lnTo>
                  <a:lnTo>
                    <a:pt x="791" y="92"/>
                  </a:lnTo>
                  <a:lnTo>
                    <a:pt x="791" y="53"/>
                  </a:lnTo>
                  <a:lnTo>
                    <a:pt x="791" y="13"/>
                  </a:lnTo>
                  <a:lnTo>
                    <a:pt x="817" y="0"/>
                  </a:lnTo>
                  <a:lnTo>
                    <a:pt x="1028" y="698"/>
                  </a:lnTo>
                  <a:lnTo>
                    <a:pt x="777" y="777"/>
                  </a:lnTo>
                  <a:lnTo>
                    <a:pt x="777" y="738"/>
                  </a:lnTo>
                  <a:lnTo>
                    <a:pt x="843" y="698"/>
                  </a:lnTo>
                  <a:lnTo>
                    <a:pt x="883" y="659"/>
                  </a:lnTo>
                  <a:lnTo>
                    <a:pt x="909" y="619"/>
                  </a:lnTo>
                  <a:lnTo>
                    <a:pt x="922" y="527"/>
                  </a:lnTo>
                  <a:lnTo>
                    <a:pt x="896" y="395"/>
                  </a:lnTo>
                  <a:lnTo>
                    <a:pt x="870" y="356"/>
                  </a:lnTo>
                  <a:lnTo>
                    <a:pt x="856" y="329"/>
                  </a:lnTo>
                  <a:lnTo>
                    <a:pt x="843" y="329"/>
                  </a:lnTo>
                  <a:lnTo>
                    <a:pt x="804" y="329"/>
                  </a:lnTo>
                  <a:lnTo>
                    <a:pt x="527" y="421"/>
                  </a:lnTo>
                  <a:lnTo>
                    <a:pt x="554" y="474"/>
                  </a:lnTo>
                  <a:lnTo>
                    <a:pt x="580" y="527"/>
                  </a:lnTo>
                  <a:lnTo>
                    <a:pt x="606" y="553"/>
                  </a:lnTo>
                  <a:lnTo>
                    <a:pt x="646" y="553"/>
                  </a:lnTo>
                  <a:lnTo>
                    <a:pt x="698" y="566"/>
                  </a:lnTo>
                  <a:lnTo>
                    <a:pt x="764" y="566"/>
                  </a:lnTo>
                  <a:lnTo>
                    <a:pt x="777" y="593"/>
                  </a:lnTo>
                  <a:lnTo>
                    <a:pt x="369" y="711"/>
                  </a:lnTo>
                  <a:lnTo>
                    <a:pt x="356" y="685"/>
                  </a:lnTo>
                  <a:lnTo>
                    <a:pt x="422" y="659"/>
                  </a:lnTo>
                  <a:lnTo>
                    <a:pt x="461" y="619"/>
                  </a:lnTo>
                  <a:lnTo>
                    <a:pt x="488" y="593"/>
                  </a:lnTo>
                  <a:lnTo>
                    <a:pt x="501" y="540"/>
                  </a:lnTo>
                  <a:lnTo>
                    <a:pt x="501" y="501"/>
                  </a:lnTo>
                  <a:lnTo>
                    <a:pt x="488" y="435"/>
                  </a:lnTo>
                  <a:lnTo>
                    <a:pt x="198" y="527"/>
                  </a:lnTo>
                  <a:lnTo>
                    <a:pt x="158" y="540"/>
                  </a:lnTo>
                  <a:lnTo>
                    <a:pt x="145" y="553"/>
                  </a:lnTo>
                  <a:lnTo>
                    <a:pt x="145" y="580"/>
                  </a:lnTo>
                  <a:lnTo>
                    <a:pt x="145" y="606"/>
                  </a:lnTo>
                  <a:lnTo>
                    <a:pt x="158" y="645"/>
                  </a:lnTo>
                  <a:lnTo>
                    <a:pt x="185" y="711"/>
                  </a:lnTo>
                  <a:lnTo>
                    <a:pt x="224" y="777"/>
                  </a:lnTo>
                  <a:lnTo>
                    <a:pt x="264" y="817"/>
                  </a:lnTo>
                  <a:lnTo>
                    <a:pt x="316" y="856"/>
                  </a:lnTo>
                  <a:lnTo>
                    <a:pt x="382" y="882"/>
                  </a:lnTo>
                  <a:lnTo>
                    <a:pt x="475" y="896"/>
                  </a:lnTo>
                  <a:lnTo>
                    <a:pt x="475" y="935"/>
                  </a:lnTo>
                  <a:lnTo>
                    <a:pt x="211" y="961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94"/>
            <p:cNvSpPr>
              <a:spLocks noEditPoints="1"/>
            </p:cNvSpPr>
            <p:nvPr/>
          </p:nvSpPr>
          <p:spPr bwMode="auto">
            <a:xfrm>
              <a:off x="3433" y="1792"/>
              <a:ext cx="173" cy="188"/>
            </a:xfrm>
            <a:custGeom>
              <a:avLst/>
              <a:gdLst>
                <a:gd name="T0" fmla="*/ 790 w 922"/>
                <a:gd name="T1" fmla="*/ 330 h 1001"/>
                <a:gd name="T2" fmla="*/ 843 w 922"/>
                <a:gd name="T3" fmla="*/ 330 h 1001"/>
                <a:gd name="T4" fmla="*/ 856 w 922"/>
                <a:gd name="T5" fmla="*/ 395 h 1001"/>
                <a:gd name="T6" fmla="*/ 856 w 922"/>
                <a:gd name="T7" fmla="*/ 474 h 1001"/>
                <a:gd name="T8" fmla="*/ 817 w 922"/>
                <a:gd name="T9" fmla="*/ 540 h 1001"/>
                <a:gd name="T10" fmla="*/ 698 w 922"/>
                <a:gd name="T11" fmla="*/ 580 h 1001"/>
                <a:gd name="T12" fmla="*/ 606 w 922"/>
                <a:gd name="T13" fmla="*/ 580 h 1001"/>
                <a:gd name="T14" fmla="*/ 540 w 922"/>
                <a:gd name="T15" fmla="*/ 553 h 1001"/>
                <a:gd name="T16" fmla="*/ 500 w 922"/>
                <a:gd name="T17" fmla="*/ 448 h 1001"/>
                <a:gd name="T18" fmla="*/ 0 w 922"/>
                <a:gd name="T19" fmla="*/ 145 h 1001"/>
                <a:gd name="T20" fmla="*/ 92 w 922"/>
                <a:gd name="T21" fmla="*/ 553 h 1001"/>
                <a:gd name="T22" fmla="*/ 105 w 922"/>
                <a:gd name="T23" fmla="*/ 488 h 1001"/>
                <a:gd name="T24" fmla="*/ 132 w 922"/>
                <a:gd name="T25" fmla="*/ 448 h 1001"/>
                <a:gd name="T26" fmla="*/ 198 w 922"/>
                <a:gd name="T27" fmla="*/ 435 h 1001"/>
                <a:gd name="T28" fmla="*/ 448 w 922"/>
                <a:gd name="T29" fmla="*/ 422 h 1001"/>
                <a:gd name="T30" fmla="*/ 145 w 922"/>
                <a:gd name="T31" fmla="*/ 1001 h 1001"/>
                <a:gd name="T32" fmla="*/ 171 w 922"/>
                <a:gd name="T33" fmla="*/ 975 h 1001"/>
                <a:gd name="T34" fmla="*/ 184 w 922"/>
                <a:gd name="T35" fmla="*/ 949 h 1001"/>
                <a:gd name="T36" fmla="*/ 500 w 922"/>
                <a:gd name="T37" fmla="*/ 646 h 1001"/>
                <a:gd name="T38" fmla="*/ 579 w 922"/>
                <a:gd name="T39" fmla="*/ 751 h 1001"/>
                <a:gd name="T40" fmla="*/ 685 w 922"/>
                <a:gd name="T41" fmla="*/ 791 h 1001"/>
                <a:gd name="T42" fmla="*/ 803 w 922"/>
                <a:gd name="T43" fmla="*/ 777 h 1001"/>
                <a:gd name="T44" fmla="*/ 869 w 922"/>
                <a:gd name="T45" fmla="*/ 712 h 1001"/>
                <a:gd name="T46" fmla="*/ 909 w 922"/>
                <a:gd name="T47" fmla="*/ 606 h 1001"/>
                <a:gd name="T48" fmla="*/ 909 w 922"/>
                <a:gd name="T49" fmla="*/ 474 h 1001"/>
                <a:gd name="T50" fmla="*/ 830 w 922"/>
                <a:gd name="T51" fmla="*/ 0 h 1001"/>
                <a:gd name="T52" fmla="*/ 803 w 922"/>
                <a:gd name="T53" fmla="*/ 40 h 1001"/>
                <a:gd name="T54" fmla="*/ 803 w 922"/>
                <a:gd name="T55" fmla="*/ 93 h 1001"/>
                <a:gd name="T56" fmla="*/ 751 w 922"/>
                <a:gd name="T57" fmla="*/ 119 h 1001"/>
                <a:gd name="T58" fmla="*/ 158 w 922"/>
                <a:gd name="T59" fmla="*/ 224 h 1001"/>
                <a:gd name="T60" fmla="*/ 79 w 922"/>
                <a:gd name="T61" fmla="*/ 224 h 1001"/>
                <a:gd name="T62" fmla="*/ 53 w 922"/>
                <a:gd name="T63" fmla="*/ 198 h 1001"/>
                <a:gd name="T64" fmla="*/ 26 w 922"/>
                <a:gd name="T65" fmla="*/ 132 h 10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2"/>
                <a:gd name="T100" fmla="*/ 0 h 1001"/>
                <a:gd name="T101" fmla="*/ 922 w 922"/>
                <a:gd name="T102" fmla="*/ 1001 h 10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2" h="1001">
                  <a:moveTo>
                    <a:pt x="474" y="382"/>
                  </a:moveTo>
                  <a:lnTo>
                    <a:pt x="790" y="330"/>
                  </a:lnTo>
                  <a:lnTo>
                    <a:pt x="817" y="330"/>
                  </a:lnTo>
                  <a:lnTo>
                    <a:pt x="843" y="330"/>
                  </a:lnTo>
                  <a:lnTo>
                    <a:pt x="856" y="356"/>
                  </a:lnTo>
                  <a:lnTo>
                    <a:pt x="856" y="395"/>
                  </a:lnTo>
                  <a:lnTo>
                    <a:pt x="869" y="435"/>
                  </a:lnTo>
                  <a:lnTo>
                    <a:pt x="856" y="474"/>
                  </a:lnTo>
                  <a:lnTo>
                    <a:pt x="843" y="514"/>
                  </a:lnTo>
                  <a:lnTo>
                    <a:pt x="817" y="540"/>
                  </a:lnTo>
                  <a:lnTo>
                    <a:pt x="764" y="553"/>
                  </a:lnTo>
                  <a:lnTo>
                    <a:pt x="698" y="580"/>
                  </a:lnTo>
                  <a:lnTo>
                    <a:pt x="645" y="580"/>
                  </a:lnTo>
                  <a:lnTo>
                    <a:pt x="606" y="580"/>
                  </a:lnTo>
                  <a:lnTo>
                    <a:pt x="566" y="567"/>
                  </a:lnTo>
                  <a:lnTo>
                    <a:pt x="540" y="553"/>
                  </a:lnTo>
                  <a:lnTo>
                    <a:pt x="514" y="514"/>
                  </a:lnTo>
                  <a:lnTo>
                    <a:pt x="500" y="448"/>
                  </a:lnTo>
                  <a:lnTo>
                    <a:pt x="474" y="382"/>
                  </a:lnTo>
                  <a:close/>
                  <a:moveTo>
                    <a:pt x="0" y="145"/>
                  </a:moveTo>
                  <a:lnTo>
                    <a:pt x="66" y="567"/>
                  </a:lnTo>
                  <a:lnTo>
                    <a:pt x="92" y="553"/>
                  </a:lnTo>
                  <a:lnTo>
                    <a:pt x="92" y="514"/>
                  </a:lnTo>
                  <a:lnTo>
                    <a:pt x="105" y="488"/>
                  </a:lnTo>
                  <a:lnTo>
                    <a:pt x="105" y="461"/>
                  </a:lnTo>
                  <a:lnTo>
                    <a:pt x="132" y="448"/>
                  </a:lnTo>
                  <a:lnTo>
                    <a:pt x="158" y="435"/>
                  </a:lnTo>
                  <a:lnTo>
                    <a:pt x="198" y="435"/>
                  </a:lnTo>
                  <a:lnTo>
                    <a:pt x="435" y="382"/>
                  </a:lnTo>
                  <a:lnTo>
                    <a:pt x="448" y="422"/>
                  </a:lnTo>
                  <a:lnTo>
                    <a:pt x="105" y="751"/>
                  </a:lnTo>
                  <a:lnTo>
                    <a:pt x="145" y="1001"/>
                  </a:lnTo>
                  <a:lnTo>
                    <a:pt x="171" y="1001"/>
                  </a:lnTo>
                  <a:lnTo>
                    <a:pt x="171" y="975"/>
                  </a:lnTo>
                  <a:lnTo>
                    <a:pt x="171" y="962"/>
                  </a:lnTo>
                  <a:lnTo>
                    <a:pt x="184" y="949"/>
                  </a:lnTo>
                  <a:lnTo>
                    <a:pt x="184" y="935"/>
                  </a:lnTo>
                  <a:lnTo>
                    <a:pt x="500" y="646"/>
                  </a:lnTo>
                  <a:lnTo>
                    <a:pt x="527" y="698"/>
                  </a:lnTo>
                  <a:lnTo>
                    <a:pt x="579" y="751"/>
                  </a:lnTo>
                  <a:lnTo>
                    <a:pt x="632" y="777"/>
                  </a:lnTo>
                  <a:lnTo>
                    <a:pt x="685" y="791"/>
                  </a:lnTo>
                  <a:lnTo>
                    <a:pt x="751" y="791"/>
                  </a:lnTo>
                  <a:lnTo>
                    <a:pt x="803" y="777"/>
                  </a:lnTo>
                  <a:lnTo>
                    <a:pt x="843" y="751"/>
                  </a:lnTo>
                  <a:lnTo>
                    <a:pt x="869" y="712"/>
                  </a:lnTo>
                  <a:lnTo>
                    <a:pt x="896" y="659"/>
                  </a:lnTo>
                  <a:lnTo>
                    <a:pt x="909" y="606"/>
                  </a:lnTo>
                  <a:lnTo>
                    <a:pt x="922" y="540"/>
                  </a:lnTo>
                  <a:lnTo>
                    <a:pt x="909" y="474"/>
                  </a:lnTo>
                  <a:lnTo>
                    <a:pt x="909" y="395"/>
                  </a:lnTo>
                  <a:lnTo>
                    <a:pt x="830" y="0"/>
                  </a:lnTo>
                  <a:lnTo>
                    <a:pt x="803" y="0"/>
                  </a:lnTo>
                  <a:lnTo>
                    <a:pt x="803" y="40"/>
                  </a:lnTo>
                  <a:lnTo>
                    <a:pt x="803" y="66"/>
                  </a:lnTo>
                  <a:lnTo>
                    <a:pt x="803" y="93"/>
                  </a:lnTo>
                  <a:lnTo>
                    <a:pt x="777" y="106"/>
                  </a:lnTo>
                  <a:lnTo>
                    <a:pt x="751" y="119"/>
                  </a:lnTo>
                  <a:lnTo>
                    <a:pt x="711" y="132"/>
                  </a:lnTo>
                  <a:lnTo>
                    <a:pt x="158" y="224"/>
                  </a:lnTo>
                  <a:lnTo>
                    <a:pt x="119" y="237"/>
                  </a:lnTo>
                  <a:lnTo>
                    <a:pt x="79" y="224"/>
                  </a:lnTo>
                  <a:lnTo>
                    <a:pt x="66" y="224"/>
                  </a:lnTo>
                  <a:lnTo>
                    <a:pt x="53" y="198"/>
                  </a:lnTo>
                  <a:lnTo>
                    <a:pt x="39" y="172"/>
                  </a:lnTo>
                  <a:lnTo>
                    <a:pt x="26" y="132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95"/>
            <p:cNvSpPr>
              <a:spLocks/>
            </p:cNvSpPr>
            <p:nvPr/>
          </p:nvSpPr>
          <p:spPr bwMode="auto">
            <a:xfrm>
              <a:off x="3455" y="1990"/>
              <a:ext cx="178" cy="116"/>
            </a:xfrm>
            <a:custGeom>
              <a:avLst/>
              <a:gdLst>
                <a:gd name="T0" fmla="*/ 316 w 948"/>
                <a:gd name="T1" fmla="*/ 66 h 619"/>
                <a:gd name="T2" fmla="*/ 171 w 948"/>
                <a:gd name="T3" fmla="*/ 132 h 619"/>
                <a:gd name="T4" fmla="*/ 92 w 948"/>
                <a:gd name="T5" fmla="*/ 224 h 619"/>
                <a:gd name="T6" fmla="*/ 65 w 948"/>
                <a:gd name="T7" fmla="*/ 329 h 619"/>
                <a:gd name="T8" fmla="*/ 105 w 948"/>
                <a:gd name="T9" fmla="*/ 421 h 619"/>
                <a:gd name="T10" fmla="*/ 171 w 948"/>
                <a:gd name="T11" fmla="*/ 474 h 619"/>
                <a:gd name="T12" fmla="*/ 250 w 948"/>
                <a:gd name="T13" fmla="*/ 474 h 619"/>
                <a:gd name="T14" fmla="*/ 316 w 948"/>
                <a:gd name="T15" fmla="*/ 435 h 619"/>
                <a:gd name="T16" fmla="*/ 342 w 948"/>
                <a:gd name="T17" fmla="*/ 369 h 619"/>
                <a:gd name="T18" fmla="*/ 395 w 948"/>
                <a:gd name="T19" fmla="*/ 237 h 619"/>
                <a:gd name="T20" fmla="*/ 460 w 948"/>
                <a:gd name="T21" fmla="*/ 105 h 619"/>
                <a:gd name="T22" fmla="*/ 540 w 948"/>
                <a:gd name="T23" fmla="*/ 26 h 619"/>
                <a:gd name="T24" fmla="*/ 632 w 948"/>
                <a:gd name="T25" fmla="*/ 0 h 619"/>
                <a:gd name="T26" fmla="*/ 763 w 948"/>
                <a:gd name="T27" fmla="*/ 13 h 619"/>
                <a:gd name="T28" fmla="*/ 856 w 948"/>
                <a:gd name="T29" fmla="*/ 79 h 619"/>
                <a:gd name="T30" fmla="*/ 908 w 948"/>
                <a:gd name="T31" fmla="*/ 171 h 619"/>
                <a:gd name="T32" fmla="*/ 921 w 948"/>
                <a:gd name="T33" fmla="*/ 303 h 619"/>
                <a:gd name="T34" fmla="*/ 895 w 948"/>
                <a:gd name="T35" fmla="*/ 408 h 619"/>
                <a:gd name="T36" fmla="*/ 895 w 948"/>
                <a:gd name="T37" fmla="*/ 448 h 619"/>
                <a:gd name="T38" fmla="*/ 908 w 948"/>
                <a:gd name="T39" fmla="*/ 474 h 619"/>
                <a:gd name="T40" fmla="*/ 935 w 948"/>
                <a:gd name="T41" fmla="*/ 487 h 619"/>
                <a:gd name="T42" fmla="*/ 671 w 948"/>
                <a:gd name="T43" fmla="*/ 553 h 619"/>
                <a:gd name="T44" fmla="*/ 724 w 948"/>
                <a:gd name="T45" fmla="*/ 487 h 619"/>
                <a:gd name="T46" fmla="*/ 816 w 948"/>
                <a:gd name="T47" fmla="*/ 408 h 619"/>
                <a:gd name="T48" fmla="*/ 869 w 948"/>
                <a:gd name="T49" fmla="*/ 316 h 619"/>
                <a:gd name="T50" fmla="*/ 869 w 948"/>
                <a:gd name="T51" fmla="*/ 211 h 619"/>
                <a:gd name="T52" fmla="*/ 829 w 948"/>
                <a:gd name="T53" fmla="*/ 158 h 619"/>
                <a:gd name="T54" fmla="*/ 750 w 948"/>
                <a:gd name="T55" fmla="*/ 132 h 619"/>
                <a:gd name="T56" fmla="*/ 684 w 948"/>
                <a:gd name="T57" fmla="*/ 158 h 619"/>
                <a:gd name="T58" fmla="*/ 632 w 948"/>
                <a:gd name="T59" fmla="*/ 211 h 619"/>
                <a:gd name="T60" fmla="*/ 579 w 948"/>
                <a:gd name="T61" fmla="*/ 329 h 619"/>
                <a:gd name="T62" fmla="*/ 513 w 948"/>
                <a:gd name="T63" fmla="*/ 487 h 619"/>
                <a:gd name="T64" fmla="*/ 434 w 948"/>
                <a:gd name="T65" fmla="*/ 579 h 619"/>
                <a:gd name="T66" fmla="*/ 316 w 948"/>
                <a:gd name="T67" fmla="*/ 619 h 619"/>
                <a:gd name="T68" fmla="*/ 197 w 948"/>
                <a:gd name="T69" fmla="*/ 593 h 619"/>
                <a:gd name="T70" fmla="*/ 65 w 948"/>
                <a:gd name="T71" fmla="*/ 474 h 619"/>
                <a:gd name="T72" fmla="*/ 26 w 948"/>
                <a:gd name="T73" fmla="*/ 290 h 619"/>
                <a:gd name="T74" fmla="*/ 26 w 948"/>
                <a:gd name="T75" fmla="*/ 224 h 619"/>
                <a:gd name="T76" fmla="*/ 52 w 948"/>
                <a:gd name="T77" fmla="*/ 158 h 619"/>
                <a:gd name="T78" fmla="*/ 52 w 948"/>
                <a:gd name="T79" fmla="*/ 132 h 619"/>
                <a:gd name="T80" fmla="*/ 52 w 948"/>
                <a:gd name="T81" fmla="*/ 119 h 619"/>
                <a:gd name="T82" fmla="*/ 39 w 948"/>
                <a:gd name="T83" fmla="*/ 105 h 619"/>
                <a:gd name="T84" fmla="*/ 0 w 948"/>
                <a:gd name="T85" fmla="*/ 92 h 619"/>
                <a:gd name="T86" fmla="*/ 316 w 948"/>
                <a:gd name="T87" fmla="*/ 26 h 6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48"/>
                <a:gd name="T133" fmla="*/ 0 h 619"/>
                <a:gd name="T134" fmla="*/ 948 w 948"/>
                <a:gd name="T135" fmla="*/ 619 h 6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48" h="619">
                  <a:moveTo>
                    <a:pt x="316" y="26"/>
                  </a:moveTo>
                  <a:lnTo>
                    <a:pt x="316" y="66"/>
                  </a:lnTo>
                  <a:lnTo>
                    <a:pt x="237" y="92"/>
                  </a:lnTo>
                  <a:lnTo>
                    <a:pt x="171" y="132"/>
                  </a:lnTo>
                  <a:lnTo>
                    <a:pt x="118" y="171"/>
                  </a:lnTo>
                  <a:lnTo>
                    <a:pt x="92" y="224"/>
                  </a:lnTo>
                  <a:lnTo>
                    <a:pt x="79" y="277"/>
                  </a:lnTo>
                  <a:lnTo>
                    <a:pt x="65" y="329"/>
                  </a:lnTo>
                  <a:lnTo>
                    <a:pt x="79" y="382"/>
                  </a:lnTo>
                  <a:lnTo>
                    <a:pt x="105" y="421"/>
                  </a:lnTo>
                  <a:lnTo>
                    <a:pt x="131" y="448"/>
                  </a:lnTo>
                  <a:lnTo>
                    <a:pt x="171" y="474"/>
                  </a:lnTo>
                  <a:lnTo>
                    <a:pt x="223" y="474"/>
                  </a:lnTo>
                  <a:lnTo>
                    <a:pt x="250" y="474"/>
                  </a:lnTo>
                  <a:lnTo>
                    <a:pt x="289" y="448"/>
                  </a:lnTo>
                  <a:lnTo>
                    <a:pt x="316" y="435"/>
                  </a:lnTo>
                  <a:lnTo>
                    <a:pt x="329" y="408"/>
                  </a:lnTo>
                  <a:lnTo>
                    <a:pt x="342" y="369"/>
                  </a:lnTo>
                  <a:lnTo>
                    <a:pt x="355" y="329"/>
                  </a:lnTo>
                  <a:lnTo>
                    <a:pt x="395" y="237"/>
                  </a:lnTo>
                  <a:lnTo>
                    <a:pt x="421" y="171"/>
                  </a:lnTo>
                  <a:lnTo>
                    <a:pt x="460" y="105"/>
                  </a:lnTo>
                  <a:lnTo>
                    <a:pt x="500" y="66"/>
                  </a:lnTo>
                  <a:lnTo>
                    <a:pt x="540" y="26"/>
                  </a:lnTo>
                  <a:lnTo>
                    <a:pt x="579" y="13"/>
                  </a:lnTo>
                  <a:lnTo>
                    <a:pt x="632" y="0"/>
                  </a:lnTo>
                  <a:lnTo>
                    <a:pt x="698" y="0"/>
                  </a:lnTo>
                  <a:lnTo>
                    <a:pt x="763" y="13"/>
                  </a:lnTo>
                  <a:lnTo>
                    <a:pt x="816" y="53"/>
                  </a:lnTo>
                  <a:lnTo>
                    <a:pt x="856" y="79"/>
                  </a:lnTo>
                  <a:lnTo>
                    <a:pt x="882" y="132"/>
                  </a:lnTo>
                  <a:lnTo>
                    <a:pt x="908" y="171"/>
                  </a:lnTo>
                  <a:lnTo>
                    <a:pt x="908" y="237"/>
                  </a:lnTo>
                  <a:lnTo>
                    <a:pt x="921" y="303"/>
                  </a:lnTo>
                  <a:lnTo>
                    <a:pt x="908" y="369"/>
                  </a:lnTo>
                  <a:lnTo>
                    <a:pt x="895" y="408"/>
                  </a:lnTo>
                  <a:lnTo>
                    <a:pt x="895" y="435"/>
                  </a:lnTo>
                  <a:lnTo>
                    <a:pt x="895" y="448"/>
                  </a:lnTo>
                  <a:lnTo>
                    <a:pt x="895" y="461"/>
                  </a:lnTo>
                  <a:lnTo>
                    <a:pt x="908" y="474"/>
                  </a:lnTo>
                  <a:lnTo>
                    <a:pt x="921" y="487"/>
                  </a:lnTo>
                  <a:lnTo>
                    <a:pt x="935" y="487"/>
                  </a:lnTo>
                  <a:lnTo>
                    <a:pt x="948" y="527"/>
                  </a:lnTo>
                  <a:lnTo>
                    <a:pt x="671" y="553"/>
                  </a:lnTo>
                  <a:lnTo>
                    <a:pt x="671" y="514"/>
                  </a:lnTo>
                  <a:lnTo>
                    <a:pt x="724" y="487"/>
                  </a:lnTo>
                  <a:lnTo>
                    <a:pt x="777" y="448"/>
                  </a:lnTo>
                  <a:lnTo>
                    <a:pt x="816" y="408"/>
                  </a:lnTo>
                  <a:lnTo>
                    <a:pt x="856" y="369"/>
                  </a:lnTo>
                  <a:lnTo>
                    <a:pt x="869" y="316"/>
                  </a:lnTo>
                  <a:lnTo>
                    <a:pt x="882" y="250"/>
                  </a:lnTo>
                  <a:lnTo>
                    <a:pt x="869" y="211"/>
                  </a:lnTo>
                  <a:lnTo>
                    <a:pt x="856" y="184"/>
                  </a:lnTo>
                  <a:lnTo>
                    <a:pt x="829" y="158"/>
                  </a:lnTo>
                  <a:lnTo>
                    <a:pt x="790" y="132"/>
                  </a:lnTo>
                  <a:lnTo>
                    <a:pt x="750" y="132"/>
                  </a:lnTo>
                  <a:lnTo>
                    <a:pt x="711" y="132"/>
                  </a:lnTo>
                  <a:lnTo>
                    <a:pt x="684" y="158"/>
                  </a:lnTo>
                  <a:lnTo>
                    <a:pt x="658" y="171"/>
                  </a:lnTo>
                  <a:lnTo>
                    <a:pt x="632" y="211"/>
                  </a:lnTo>
                  <a:lnTo>
                    <a:pt x="619" y="263"/>
                  </a:lnTo>
                  <a:lnTo>
                    <a:pt x="579" y="329"/>
                  </a:lnTo>
                  <a:lnTo>
                    <a:pt x="553" y="435"/>
                  </a:lnTo>
                  <a:lnTo>
                    <a:pt x="513" y="487"/>
                  </a:lnTo>
                  <a:lnTo>
                    <a:pt x="487" y="540"/>
                  </a:lnTo>
                  <a:lnTo>
                    <a:pt x="434" y="579"/>
                  </a:lnTo>
                  <a:lnTo>
                    <a:pt x="381" y="606"/>
                  </a:lnTo>
                  <a:lnTo>
                    <a:pt x="316" y="619"/>
                  </a:lnTo>
                  <a:lnTo>
                    <a:pt x="263" y="619"/>
                  </a:lnTo>
                  <a:lnTo>
                    <a:pt x="197" y="593"/>
                  </a:lnTo>
                  <a:lnTo>
                    <a:pt x="131" y="566"/>
                  </a:lnTo>
                  <a:lnTo>
                    <a:pt x="65" y="474"/>
                  </a:lnTo>
                  <a:lnTo>
                    <a:pt x="26" y="329"/>
                  </a:lnTo>
                  <a:lnTo>
                    <a:pt x="26" y="290"/>
                  </a:lnTo>
                  <a:lnTo>
                    <a:pt x="26" y="263"/>
                  </a:lnTo>
                  <a:lnTo>
                    <a:pt x="26" y="224"/>
                  </a:lnTo>
                  <a:lnTo>
                    <a:pt x="39" y="184"/>
                  </a:lnTo>
                  <a:lnTo>
                    <a:pt x="52" y="158"/>
                  </a:lnTo>
                  <a:lnTo>
                    <a:pt x="52" y="145"/>
                  </a:lnTo>
                  <a:lnTo>
                    <a:pt x="52" y="132"/>
                  </a:lnTo>
                  <a:lnTo>
                    <a:pt x="52" y="119"/>
                  </a:lnTo>
                  <a:lnTo>
                    <a:pt x="39" y="105"/>
                  </a:lnTo>
                  <a:lnTo>
                    <a:pt x="26" y="92"/>
                  </a:lnTo>
                  <a:lnTo>
                    <a:pt x="0" y="92"/>
                  </a:lnTo>
                  <a:lnTo>
                    <a:pt x="0" y="53"/>
                  </a:lnTo>
                  <a:lnTo>
                    <a:pt x="316" y="2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96"/>
            <p:cNvSpPr>
              <a:spLocks/>
            </p:cNvSpPr>
            <p:nvPr/>
          </p:nvSpPr>
          <p:spPr bwMode="auto">
            <a:xfrm>
              <a:off x="3460" y="2135"/>
              <a:ext cx="163" cy="92"/>
            </a:xfrm>
            <a:custGeom>
              <a:avLst/>
              <a:gdLst>
                <a:gd name="T0" fmla="*/ 53 w 869"/>
                <a:gd name="T1" fmla="*/ 0 h 487"/>
                <a:gd name="T2" fmla="*/ 53 w 869"/>
                <a:gd name="T3" fmla="*/ 40 h 487"/>
                <a:gd name="T4" fmla="*/ 66 w 869"/>
                <a:gd name="T5" fmla="*/ 79 h 487"/>
                <a:gd name="T6" fmla="*/ 79 w 869"/>
                <a:gd name="T7" fmla="*/ 92 h 487"/>
                <a:gd name="T8" fmla="*/ 105 w 869"/>
                <a:gd name="T9" fmla="*/ 119 h 487"/>
                <a:gd name="T10" fmla="*/ 132 w 869"/>
                <a:gd name="T11" fmla="*/ 119 h 487"/>
                <a:gd name="T12" fmla="*/ 751 w 869"/>
                <a:gd name="T13" fmla="*/ 145 h 487"/>
                <a:gd name="T14" fmla="*/ 777 w 869"/>
                <a:gd name="T15" fmla="*/ 145 h 487"/>
                <a:gd name="T16" fmla="*/ 803 w 869"/>
                <a:gd name="T17" fmla="*/ 132 h 487"/>
                <a:gd name="T18" fmla="*/ 830 w 869"/>
                <a:gd name="T19" fmla="*/ 119 h 487"/>
                <a:gd name="T20" fmla="*/ 830 w 869"/>
                <a:gd name="T21" fmla="*/ 92 h 487"/>
                <a:gd name="T22" fmla="*/ 843 w 869"/>
                <a:gd name="T23" fmla="*/ 40 h 487"/>
                <a:gd name="T24" fmla="*/ 869 w 869"/>
                <a:gd name="T25" fmla="*/ 40 h 487"/>
                <a:gd name="T26" fmla="*/ 856 w 869"/>
                <a:gd name="T27" fmla="*/ 487 h 487"/>
                <a:gd name="T28" fmla="*/ 816 w 869"/>
                <a:gd name="T29" fmla="*/ 474 h 487"/>
                <a:gd name="T30" fmla="*/ 816 w 869"/>
                <a:gd name="T31" fmla="*/ 435 h 487"/>
                <a:gd name="T32" fmla="*/ 803 w 869"/>
                <a:gd name="T33" fmla="*/ 395 h 487"/>
                <a:gd name="T34" fmla="*/ 790 w 869"/>
                <a:gd name="T35" fmla="*/ 382 h 487"/>
                <a:gd name="T36" fmla="*/ 764 w 869"/>
                <a:gd name="T37" fmla="*/ 369 h 487"/>
                <a:gd name="T38" fmla="*/ 737 w 869"/>
                <a:gd name="T39" fmla="*/ 356 h 487"/>
                <a:gd name="T40" fmla="*/ 118 w 869"/>
                <a:gd name="T41" fmla="*/ 329 h 487"/>
                <a:gd name="T42" fmla="*/ 92 w 869"/>
                <a:gd name="T43" fmla="*/ 329 h 487"/>
                <a:gd name="T44" fmla="*/ 66 w 869"/>
                <a:gd name="T45" fmla="*/ 342 h 487"/>
                <a:gd name="T46" fmla="*/ 53 w 869"/>
                <a:gd name="T47" fmla="*/ 356 h 487"/>
                <a:gd name="T48" fmla="*/ 39 w 869"/>
                <a:gd name="T49" fmla="*/ 382 h 487"/>
                <a:gd name="T50" fmla="*/ 26 w 869"/>
                <a:gd name="T51" fmla="*/ 435 h 487"/>
                <a:gd name="T52" fmla="*/ 0 w 869"/>
                <a:gd name="T53" fmla="*/ 435 h 487"/>
                <a:gd name="T54" fmla="*/ 26 w 869"/>
                <a:gd name="T55" fmla="*/ 0 h 487"/>
                <a:gd name="T56" fmla="*/ 53 w 869"/>
                <a:gd name="T57" fmla="*/ 0 h 4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9"/>
                <a:gd name="T88" fmla="*/ 0 h 487"/>
                <a:gd name="T89" fmla="*/ 869 w 869"/>
                <a:gd name="T90" fmla="*/ 487 h 4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9" h="487">
                  <a:moveTo>
                    <a:pt x="53" y="0"/>
                  </a:moveTo>
                  <a:lnTo>
                    <a:pt x="53" y="40"/>
                  </a:lnTo>
                  <a:lnTo>
                    <a:pt x="66" y="79"/>
                  </a:lnTo>
                  <a:lnTo>
                    <a:pt x="79" y="92"/>
                  </a:lnTo>
                  <a:lnTo>
                    <a:pt x="105" y="119"/>
                  </a:lnTo>
                  <a:lnTo>
                    <a:pt x="132" y="119"/>
                  </a:lnTo>
                  <a:lnTo>
                    <a:pt x="751" y="145"/>
                  </a:lnTo>
                  <a:lnTo>
                    <a:pt x="777" y="145"/>
                  </a:lnTo>
                  <a:lnTo>
                    <a:pt x="803" y="132"/>
                  </a:lnTo>
                  <a:lnTo>
                    <a:pt x="830" y="119"/>
                  </a:lnTo>
                  <a:lnTo>
                    <a:pt x="830" y="92"/>
                  </a:lnTo>
                  <a:lnTo>
                    <a:pt x="843" y="40"/>
                  </a:lnTo>
                  <a:lnTo>
                    <a:pt x="869" y="40"/>
                  </a:lnTo>
                  <a:lnTo>
                    <a:pt x="856" y="487"/>
                  </a:lnTo>
                  <a:lnTo>
                    <a:pt x="816" y="474"/>
                  </a:lnTo>
                  <a:lnTo>
                    <a:pt x="816" y="435"/>
                  </a:lnTo>
                  <a:lnTo>
                    <a:pt x="803" y="395"/>
                  </a:lnTo>
                  <a:lnTo>
                    <a:pt x="790" y="382"/>
                  </a:lnTo>
                  <a:lnTo>
                    <a:pt x="764" y="369"/>
                  </a:lnTo>
                  <a:lnTo>
                    <a:pt x="737" y="356"/>
                  </a:lnTo>
                  <a:lnTo>
                    <a:pt x="118" y="329"/>
                  </a:lnTo>
                  <a:lnTo>
                    <a:pt x="92" y="329"/>
                  </a:lnTo>
                  <a:lnTo>
                    <a:pt x="66" y="342"/>
                  </a:lnTo>
                  <a:lnTo>
                    <a:pt x="53" y="356"/>
                  </a:lnTo>
                  <a:lnTo>
                    <a:pt x="39" y="382"/>
                  </a:lnTo>
                  <a:lnTo>
                    <a:pt x="26" y="435"/>
                  </a:lnTo>
                  <a:lnTo>
                    <a:pt x="0" y="435"/>
                  </a:lnTo>
                  <a:lnTo>
                    <a:pt x="26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97"/>
            <p:cNvSpPr>
              <a:spLocks/>
            </p:cNvSpPr>
            <p:nvPr/>
          </p:nvSpPr>
          <p:spPr bwMode="auto">
            <a:xfrm>
              <a:off x="3448" y="2239"/>
              <a:ext cx="173" cy="148"/>
            </a:xfrm>
            <a:custGeom>
              <a:avLst/>
              <a:gdLst>
                <a:gd name="T0" fmla="*/ 922 w 922"/>
                <a:gd name="T1" fmla="*/ 53 h 790"/>
                <a:gd name="T2" fmla="*/ 817 w 922"/>
                <a:gd name="T3" fmla="*/ 790 h 790"/>
                <a:gd name="T4" fmla="*/ 566 w 922"/>
                <a:gd name="T5" fmla="*/ 751 h 790"/>
                <a:gd name="T6" fmla="*/ 566 w 922"/>
                <a:gd name="T7" fmla="*/ 725 h 790"/>
                <a:gd name="T8" fmla="*/ 632 w 922"/>
                <a:gd name="T9" fmla="*/ 711 h 790"/>
                <a:gd name="T10" fmla="*/ 685 w 922"/>
                <a:gd name="T11" fmla="*/ 698 h 790"/>
                <a:gd name="T12" fmla="*/ 724 w 922"/>
                <a:gd name="T13" fmla="*/ 685 h 790"/>
                <a:gd name="T14" fmla="*/ 764 w 922"/>
                <a:gd name="T15" fmla="*/ 646 h 790"/>
                <a:gd name="T16" fmla="*/ 790 w 922"/>
                <a:gd name="T17" fmla="*/ 619 h 790"/>
                <a:gd name="T18" fmla="*/ 803 w 922"/>
                <a:gd name="T19" fmla="*/ 567 h 790"/>
                <a:gd name="T20" fmla="*/ 817 w 922"/>
                <a:gd name="T21" fmla="*/ 514 h 790"/>
                <a:gd name="T22" fmla="*/ 158 w 922"/>
                <a:gd name="T23" fmla="*/ 409 h 790"/>
                <a:gd name="T24" fmla="*/ 119 w 922"/>
                <a:gd name="T25" fmla="*/ 409 h 790"/>
                <a:gd name="T26" fmla="*/ 92 w 922"/>
                <a:gd name="T27" fmla="*/ 409 h 790"/>
                <a:gd name="T28" fmla="*/ 66 w 922"/>
                <a:gd name="T29" fmla="*/ 422 h 790"/>
                <a:gd name="T30" fmla="*/ 53 w 922"/>
                <a:gd name="T31" fmla="*/ 435 h 790"/>
                <a:gd name="T32" fmla="*/ 40 w 922"/>
                <a:gd name="T33" fmla="*/ 474 h 790"/>
                <a:gd name="T34" fmla="*/ 26 w 922"/>
                <a:gd name="T35" fmla="*/ 514 h 790"/>
                <a:gd name="T36" fmla="*/ 0 w 922"/>
                <a:gd name="T37" fmla="*/ 514 h 790"/>
                <a:gd name="T38" fmla="*/ 66 w 922"/>
                <a:gd name="T39" fmla="*/ 66 h 790"/>
                <a:gd name="T40" fmla="*/ 92 w 922"/>
                <a:gd name="T41" fmla="*/ 79 h 790"/>
                <a:gd name="T42" fmla="*/ 92 w 922"/>
                <a:gd name="T43" fmla="*/ 119 h 790"/>
                <a:gd name="T44" fmla="*/ 92 w 922"/>
                <a:gd name="T45" fmla="*/ 158 h 790"/>
                <a:gd name="T46" fmla="*/ 105 w 922"/>
                <a:gd name="T47" fmla="*/ 171 h 790"/>
                <a:gd name="T48" fmla="*/ 119 w 922"/>
                <a:gd name="T49" fmla="*/ 198 h 790"/>
                <a:gd name="T50" fmla="*/ 145 w 922"/>
                <a:gd name="T51" fmla="*/ 211 h 790"/>
                <a:gd name="T52" fmla="*/ 184 w 922"/>
                <a:gd name="T53" fmla="*/ 211 h 790"/>
                <a:gd name="T54" fmla="*/ 843 w 922"/>
                <a:gd name="T55" fmla="*/ 316 h 790"/>
                <a:gd name="T56" fmla="*/ 856 w 922"/>
                <a:gd name="T57" fmla="*/ 264 h 790"/>
                <a:gd name="T58" fmla="*/ 843 w 922"/>
                <a:gd name="T59" fmla="*/ 211 h 790"/>
                <a:gd name="T60" fmla="*/ 843 w 922"/>
                <a:gd name="T61" fmla="*/ 171 h 790"/>
                <a:gd name="T62" fmla="*/ 817 w 922"/>
                <a:gd name="T63" fmla="*/ 132 h 790"/>
                <a:gd name="T64" fmla="*/ 777 w 922"/>
                <a:gd name="T65" fmla="*/ 92 h 790"/>
                <a:gd name="T66" fmla="*/ 724 w 922"/>
                <a:gd name="T67" fmla="*/ 66 h 790"/>
                <a:gd name="T68" fmla="*/ 672 w 922"/>
                <a:gd name="T69" fmla="*/ 40 h 790"/>
                <a:gd name="T70" fmla="*/ 672 w 922"/>
                <a:gd name="T71" fmla="*/ 0 h 790"/>
                <a:gd name="T72" fmla="*/ 922 w 922"/>
                <a:gd name="T73" fmla="*/ 53 h 7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22"/>
                <a:gd name="T112" fmla="*/ 0 h 790"/>
                <a:gd name="T113" fmla="*/ 922 w 922"/>
                <a:gd name="T114" fmla="*/ 790 h 7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22" h="790">
                  <a:moveTo>
                    <a:pt x="922" y="53"/>
                  </a:moveTo>
                  <a:lnTo>
                    <a:pt x="817" y="790"/>
                  </a:lnTo>
                  <a:lnTo>
                    <a:pt x="566" y="751"/>
                  </a:lnTo>
                  <a:lnTo>
                    <a:pt x="566" y="725"/>
                  </a:lnTo>
                  <a:lnTo>
                    <a:pt x="632" y="711"/>
                  </a:lnTo>
                  <a:lnTo>
                    <a:pt x="685" y="698"/>
                  </a:lnTo>
                  <a:lnTo>
                    <a:pt x="724" y="685"/>
                  </a:lnTo>
                  <a:lnTo>
                    <a:pt x="764" y="646"/>
                  </a:lnTo>
                  <a:lnTo>
                    <a:pt x="790" y="619"/>
                  </a:lnTo>
                  <a:lnTo>
                    <a:pt x="803" y="567"/>
                  </a:lnTo>
                  <a:lnTo>
                    <a:pt x="817" y="514"/>
                  </a:lnTo>
                  <a:lnTo>
                    <a:pt x="158" y="409"/>
                  </a:lnTo>
                  <a:lnTo>
                    <a:pt x="119" y="409"/>
                  </a:lnTo>
                  <a:lnTo>
                    <a:pt x="92" y="409"/>
                  </a:lnTo>
                  <a:lnTo>
                    <a:pt x="66" y="422"/>
                  </a:lnTo>
                  <a:lnTo>
                    <a:pt x="53" y="435"/>
                  </a:lnTo>
                  <a:lnTo>
                    <a:pt x="40" y="474"/>
                  </a:lnTo>
                  <a:lnTo>
                    <a:pt x="26" y="514"/>
                  </a:lnTo>
                  <a:lnTo>
                    <a:pt x="0" y="514"/>
                  </a:lnTo>
                  <a:lnTo>
                    <a:pt x="66" y="66"/>
                  </a:lnTo>
                  <a:lnTo>
                    <a:pt x="92" y="79"/>
                  </a:lnTo>
                  <a:lnTo>
                    <a:pt x="92" y="119"/>
                  </a:lnTo>
                  <a:lnTo>
                    <a:pt x="92" y="158"/>
                  </a:lnTo>
                  <a:lnTo>
                    <a:pt x="105" y="171"/>
                  </a:lnTo>
                  <a:lnTo>
                    <a:pt x="119" y="198"/>
                  </a:lnTo>
                  <a:lnTo>
                    <a:pt x="145" y="211"/>
                  </a:lnTo>
                  <a:lnTo>
                    <a:pt x="184" y="211"/>
                  </a:lnTo>
                  <a:lnTo>
                    <a:pt x="843" y="316"/>
                  </a:lnTo>
                  <a:lnTo>
                    <a:pt x="856" y="264"/>
                  </a:lnTo>
                  <a:lnTo>
                    <a:pt x="843" y="211"/>
                  </a:lnTo>
                  <a:lnTo>
                    <a:pt x="843" y="171"/>
                  </a:lnTo>
                  <a:lnTo>
                    <a:pt x="817" y="132"/>
                  </a:lnTo>
                  <a:lnTo>
                    <a:pt x="777" y="92"/>
                  </a:lnTo>
                  <a:lnTo>
                    <a:pt x="724" y="66"/>
                  </a:lnTo>
                  <a:lnTo>
                    <a:pt x="672" y="40"/>
                  </a:lnTo>
                  <a:lnTo>
                    <a:pt x="672" y="0"/>
                  </a:lnTo>
                  <a:lnTo>
                    <a:pt x="922" y="5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98"/>
            <p:cNvSpPr>
              <a:spLocks/>
            </p:cNvSpPr>
            <p:nvPr/>
          </p:nvSpPr>
          <p:spPr bwMode="auto">
            <a:xfrm>
              <a:off x="3408" y="2394"/>
              <a:ext cx="190" cy="166"/>
            </a:xfrm>
            <a:custGeom>
              <a:avLst/>
              <a:gdLst>
                <a:gd name="T0" fmla="*/ 883 w 1014"/>
                <a:gd name="T1" fmla="*/ 461 h 882"/>
                <a:gd name="T2" fmla="*/ 856 w 1014"/>
                <a:gd name="T3" fmla="*/ 448 h 882"/>
                <a:gd name="T4" fmla="*/ 870 w 1014"/>
                <a:gd name="T5" fmla="*/ 408 h 882"/>
                <a:gd name="T6" fmla="*/ 870 w 1014"/>
                <a:gd name="T7" fmla="*/ 382 h 882"/>
                <a:gd name="T8" fmla="*/ 870 w 1014"/>
                <a:gd name="T9" fmla="*/ 369 h 882"/>
                <a:gd name="T10" fmla="*/ 870 w 1014"/>
                <a:gd name="T11" fmla="*/ 356 h 882"/>
                <a:gd name="T12" fmla="*/ 856 w 1014"/>
                <a:gd name="T13" fmla="*/ 342 h 882"/>
                <a:gd name="T14" fmla="*/ 843 w 1014"/>
                <a:gd name="T15" fmla="*/ 342 h 882"/>
                <a:gd name="T16" fmla="*/ 830 w 1014"/>
                <a:gd name="T17" fmla="*/ 342 h 882"/>
                <a:gd name="T18" fmla="*/ 817 w 1014"/>
                <a:gd name="T19" fmla="*/ 342 h 882"/>
                <a:gd name="T20" fmla="*/ 791 w 1014"/>
                <a:gd name="T21" fmla="*/ 342 h 882"/>
                <a:gd name="T22" fmla="*/ 448 w 1014"/>
                <a:gd name="T23" fmla="*/ 408 h 882"/>
                <a:gd name="T24" fmla="*/ 448 w 1014"/>
                <a:gd name="T25" fmla="*/ 408 h 882"/>
                <a:gd name="T26" fmla="*/ 619 w 1014"/>
                <a:gd name="T27" fmla="*/ 606 h 882"/>
                <a:gd name="T28" fmla="*/ 632 w 1014"/>
                <a:gd name="T29" fmla="*/ 632 h 882"/>
                <a:gd name="T30" fmla="*/ 659 w 1014"/>
                <a:gd name="T31" fmla="*/ 645 h 882"/>
                <a:gd name="T32" fmla="*/ 698 w 1014"/>
                <a:gd name="T33" fmla="*/ 672 h 882"/>
                <a:gd name="T34" fmla="*/ 711 w 1014"/>
                <a:gd name="T35" fmla="*/ 685 h 882"/>
                <a:gd name="T36" fmla="*/ 751 w 1014"/>
                <a:gd name="T37" fmla="*/ 685 h 882"/>
                <a:gd name="T38" fmla="*/ 764 w 1014"/>
                <a:gd name="T39" fmla="*/ 672 h 882"/>
                <a:gd name="T40" fmla="*/ 777 w 1014"/>
                <a:gd name="T41" fmla="*/ 645 h 882"/>
                <a:gd name="T42" fmla="*/ 804 w 1014"/>
                <a:gd name="T43" fmla="*/ 606 h 882"/>
                <a:gd name="T44" fmla="*/ 830 w 1014"/>
                <a:gd name="T45" fmla="*/ 619 h 882"/>
                <a:gd name="T46" fmla="*/ 751 w 1014"/>
                <a:gd name="T47" fmla="*/ 882 h 882"/>
                <a:gd name="T48" fmla="*/ 711 w 1014"/>
                <a:gd name="T49" fmla="*/ 869 h 882"/>
                <a:gd name="T50" fmla="*/ 725 w 1014"/>
                <a:gd name="T51" fmla="*/ 843 h 882"/>
                <a:gd name="T52" fmla="*/ 725 w 1014"/>
                <a:gd name="T53" fmla="*/ 817 h 882"/>
                <a:gd name="T54" fmla="*/ 711 w 1014"/>
                <a:gd name="T55" fmla="*/ 790 h 882"/>
                <a:gd name="T56" fmla="*/ 698 w 1014"/>
                <a:gd name="T57" fmla="*/ 777 h 882"/>
                <a:gd name="T58" fmla="*/ 395 w 1014"/>
                <a:gd name="T59" fmla="*/ 421 h 882"/>
                <a:gd name="T60" fmla="*/ 171 w 1014"/>
                <a:gd name="T61" fmla="*/ 356 h 882"/>
                <a:gd name="T62" fmla="*/ 132 w 1014"/>
                <a:gd name="T63" fmla="*/ 342 h 882"/>
                <a:gd name="T64" fmla="*/ 106 w 1014"/>
                <a:gd name="T65" fmla="*/ 342 h 882"/>
                <a:gd name="T66" fmla="*/ 79 w 1014"/>
                <a:gd name="T67" fmla="*/ 342 h 882"/>
                <a:gd name="T68" fmla="*/ 53 w 1014"/>
                <a:gd name="T69" fmla="*/ 369 h 882"/>
                <a:gd name="T70" fmla="*/ 27 w 1014"/>
                <a:gd name="T71" fmla="*/ 421 h 882"/>
                <a:gd name="T72" fmla="*/ 0 w 1014"/>
                <a:gd name="T73" fmla="*/ 421 h 882"/>
                <a:gd name="T74" fmla="*/ 132 w 1014"/>
                <a:gd name="T75" fmla="*/ 0 h 882"/>
                <a:gd name="T76" fmla="*/ 171 w 1014"/>
                <a:gd name="T77" fmla="*/ 13 h 882"/>
                <a:gd name="T78" fmla="*/ 158 w 1014"/>
                <a:gd name="T79" fmla="*/ 53 h 882"/>
                <a:gd name="T80" fmla="*/ 158 w 1014"/>
                <a:gd name="T81" fmla="*/ 79 h 882"/>
                <a:gd name="T82" fmla="*/ 158 w 1014"/>
                <a:gd name="T83" fmla="*/ 105 h 882"/>
                <a:gd name="T84" fmla="*/ 171 w 1014"/>
                <a:gd name="T85" fmla="*/ 119 h 882"/>
                <a:gd name="T86" fmla="*/ 198 w 1014"/>
                <a:gd name="T87" fmla="*/ 145 h 882"/>
                <a:gd name="T88" fmla="*/ 237 w 1014"/>
                <a:gd name="T89" fmla="*/ 158 h 882"/>
                <a:gd name="T90" fmla="*/ 422 w 1014"/>
                <a:gd name="T91" fmla="*/ 211 h 882"/>
                <a:gd name="T92" fmla="*/ 883 w 1014"/>
                <a:gd name="T93" fmla="*/ 119 h 882"/>
                <a:gd name="T94" fmla="*/ 922 w 1014"/>
                <a:gd name="T95" fmla="*/ 105 h 882"/>
                <a:gd name="T96" fmla="*/ 962 w 1014"/>
                <a:gd name="T97" fmla="*/ 92 h 882"/>
                <a:gd name="T98" fmla="*/ 975 w 1014"/>
                <a:gd name="T99" fmla="*/ 66 h 882"/>
                <a:gd name="T100" fmla="*/ 988 w 1014"/>
                <a:gd name="T101" fmla="*/ 53 h 882"/>
                <a:gd name="T102" fmla="*/ 1014 w 1014"/>
                <a:gd name="T103" fmla="*/ 53 h 882"/>
                <a:gd name="T104" fmla="*/ 883 w 1014"/>
                <a:gd name="T105" fmla="*/ 461 h 8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14"/>
                <a:gd name="T160" fmla="*/ 0 h 882"/>
                <a:gd name="T161" fmla="*/ 1014 w 1014"/>
                <a:gd name="T162" fmla="*/ 882 h 8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14" h="882">
                  <a:moveTo>
                    <a:pt x="883" y="461"/>
                  </a:moveTo>
                  <a:lnTo>
                    <a:pt x="856" y="448"/>
                  </a:lnTo>
                  <a:lnTo>
                    <a:pt x="870" y="408"/>
                  </a:lnTo>
                  <a:lnTo>
                    <a:pt x="870" y="382"/>
                  </a:lnTo>
                  <a:lnTo>
                    <a:pt x="870" y="369"/>
                  </a:lnTo>
                  <a:lnTo>
                    <a:pt x="870" y="356"/>
                  </a:lnTo>
                  <a:lnTo>
                    <a:pt x="856" y="342"/>
                  </a:lnTo>
                  <a:lnTo>
                    <a:pt x="843" y="342"/>
                  </a:lnTo>
                  <a:lnTo>
                    <a:pt x="830" y="342"/>
                  </a:lnTo>
                  <a:lnTo>
                    <a:pt x="817" y="342"/>
                  </a:lnTo>
                  <a:lnTo>
                    <a:pt x="791" y="342"/>
                  </a:lnTo>
                  <a:lnTo>
                    <a:pt x="448" y="408"/>
                  </a:lnTo>
                  <a:lnTo>
                    <a:pt x="619" y="606"/>
                  </a:lnTo>
                  <a:lnTo>
                    <a:pt x="632" y="632"/>
                  </a:lnTo>
                  <a:lnTo>
                    <a:pt x="659" y="645"/>
                  </a:lnTo>
                  <a:lnTo>
                    <a:pt x="698" y="672"/>
                  </a:lnTo>
                  <a:lnTo>
                    <a:pt x="711" y="685"/>
                  </a:lnTo>
                  <a:lnTo>
                    <a:pt x="751" y="685"/>
                  </a:lnTo>
                  <a:lnTo>
                    <a:pt x="764" y="672"/>
                  </a:lnTo>
                  <a:lnTo>
                    <a:pt x="777" y="645"/>
                  </a:lnTo>
                  <a:lnTo>
                    <a:pt x="804" y="606"/>
                  </a:lnTo>
                  <a:lnTo>
                    <a:pt x="830" y="619"/>
                  </a:lnTo>
                  <a:lnTo>
                    <a:pt x="751" y="882"/>
                  </a:lnTo>
                  <a:lnTo>
                    <a:pt x="711" y="869"/>
                  </a:lnTo>
                  <a:lnTo>
                    <a:pt x="725" y="843"/>
                  </a:lnTo>
                  <a:lnTo>
                    <a:pt x="725" y="817"/>
                  </a:lnTo>
                  <a:lnTo>
                    <a:pt x="711" y="790"/>
                  </a:lnTo>
                  <a:lnTo>
                    <a:pt x="698" y="777"/>
                  </a:lnTo>
                  <a:lnTo>
                    <a:pt x="395" y="421"/>
                  </a:lnTo>
                  <a:lnTo>
                    <a:pt x="171" y="356"/>
                  </a:lnTo>
                  <a:lnTo>
                    <a:pt x="132" y="342"/>
                  </a:lnTo>
                  <a:lnTo>
                    <a:pt x="106" y="342"/>
                  </a:lnTo>
                  <a:lnTo>
                    <a:pt x="79" y="342"/>
                  </a:lnTo>
                  <a:lnTo>
                    <a:pt x="53" y="369"/>
                  </a:lnTo>
                  <a:lnTo>
                    <a:pt x="27" y="421"/>
                  </a:lnTo>
                  <a:lnTo>
                    <a:pt x="0" y="421"/>
                  </a:lnTo>
                  <a:lnTo>
                    <a:pt x="132" y="0"/>
                  </a:lnTo>
                  <a:lnTo>
                    <a:pt x="171" y="13"/>
                  </a:lnTo>
                  <a:lnTo>
                    <a:pt x="158" y="53"/>
                  </a:lnTo>
                  <a:lnTo>
                    <a:pt x="158" y="79"/>
                  </a:lnTo>
                  <a:lnTo>
                    <a:pt x="158" y="105"/>
                  </a:lnTo>
                  <a:lnTo>
                    <a:pt x="171" y="119"/>
                  </a:lnTo>
                  <a:lnTo>
                    <a:pt x="198" y="145"/>
                  </a:lnTo>
                  <a:lnTo>
                    <a:pt x="237" y="158"/>
                  </a:lnTo>
                  <a:lnTo>
                    <a:pt x="422" y="211"/>
                  </a:lnTo>
                  <a:lnTo>
                    <a:pt x="883" y="119"/>
                  </a:lnTo>
                  <a:lnTo>
                    <a:pt x="922" y="105"/>
                  </a:lnTo>
                  <a:lnTo>
                    <a:pt x="962" y="92"/>
                  </a:lnTo>
                  <a:lnTo>
                    <a:pt x="975" y="66"/>
                  </a:lnTo>
                  <a:lnTo>
                    <a:pt x="988" y="53"/>
                  </a:lnTo>
                  <a:lnTo>
                    <a:pt x="1014" y="53"/>
                  </a:lnTo>
                  <a:lnTo>
                    <a:pt x="883" y="46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99"/>
            <p:cNvSpPr>
              <a:spLocks/>
            </p:cNvSpPr>
            <p:nvPr/>
          </p:nvSpPr>
          <p:spPr bwMode="auto">
            <a:xfrm>
              <a:off x="3507" y="2895"/>
              <a:ext cx="44" cy="72"/>
            </a:xfrm>
            <a:custGeom>
              <a:avLst/>
              <a:gdLst>
                <a:gd name="T0" fmla="*/ 0 w 237"/>
                <a:gd name="T1" fmla="*/ 382 h 382"/>
                <a:gd name="T2" fmla="*/ 211 w 237"/>
                <a:gd name="T3" fmla="*/ 250 h 382"/>
                <a:gd name="T4" fmla="*/ 237 w 237"/>
                <a:gd name="T5" fmla="*/ 0 h 382"/>
                <a:gd name="T6" fmla="*/ 26 w 237"/>
                <a:gd name="T7" fmla="*/ 131 h 382"/>
                <a:gd name="T8" fmla="*/ 0 w 237"/>
                <a:gd name="T9" fmla="*/ 382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7"/>
                <a:gd name="T16" fmla="*/ 0 h 382"/>
                <a:gd name="T17" fmla="*/ 237 w 237"/>
                <a:gd name="T18" fmla="*/ 382 h 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7" h="382">
                  <a:moveTo>
                    <a:pt x="0" y="382"/>
                  </a:moveTo>
                  <a:lnTo>
                    <a:pt x="211" y="250"/>
                  </a:lnTo>
                  <a:lnTo>
                    <a:pt x="237" y="0"/>
                  </a:lnTo>
                  <a:lnTo>
                    <a:pt x="26" y="131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00"/>
            <p:cNvSpPr>
              <a:spLocks/>
            </p:cNvSpPr>
            <p:nvPr/>
          </p:nvSpPr>
          <p:spPr bwMode="auto">
            <a:xfrm>
              <a:off x="3551" y="2821"/>
              <a:ext cx="40" cy="74"/>
            </a:xfrm>
            <a:custGeom>
              <a:avLst/>
              <a:gdLst>
                <a:gd name="T0" fmla="*/ 0 w 211"/>
                <a:gd name="T1" fmla="*/ 395 h 395"/>
                <a:gd name="T2" fmla="*/ 198 w 211"/>
                <a:gd name="T3" fmla="*/ 250 h 395"/>
                <a:gd name="T4" fmla="*/ 211 w 211"/>
                <a:gd name="T5" fmla="*/ 0 h 395"/>
                <a:gd name="T6" fmla="*/ 13 w 211"/>
                <a:gd name="T7" fmla="*/ 144 h 395"/>
                <a:gd name="T8" fmla="*/ 0 w 211"/>
                <a:gd name="T9" fmla="*/ 395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95"/>
                <a:gd name="T17" fmla="*/ 211 w 21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95">
                  <a:moveTo>
                    <a:pt x="0" y="395"/>
                  </a:moveTo>
                  <a:lnTo>
                    <a:pt x="198" y="250"/>
                  </a:lnTo>
                  <a:lnTo>
                    <a:pt x="211" y="0"/>
                  </a:lnTo>
                  <a:lnTo>
                    <a:pt x="13" y="144"/>
                  </a:lnTo>
                  <a:lnTo>
                    <a:pt x="0" y="39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01"/>
            <p:cNvSpPr>
              <a:spLocks/>
            </p:cNvSpPr>
            <p:nvPr/>
          </p:nvSpPr>
          <p:spPr bwMode="auto">
            <a:xfrm>
              <a:off x="3460" y="2964"/>
              <a:ext cx="47" cy="69"/>
            </a:xfrm>
            <a:custGeom>
              <a:avLst/>
              <a:gdLst>
                <a:gd name="T0" fmla="*/ 0 w 250"/>
                <a:gd name="T1" fmla="*/ 369 h 369"/>
                <a:gd name="T2" fmla="*/ 211 w 250"/>
                <a:gd name="T3" fmla="*/ 251 h 369"/>
                <a:gd name="T4" fmla="*/ 250 w 250"/>
                <a:gd name="T5" fmla="*/ 0 h 369"/>
                <a:gd name="T6" fmla="*/ 26 w 250"/>
                <a:gd name="T7" fmla="*/ 132 h 369"/>
                <a:gd name="T8" fmla="*/ 0 w 250"/>
                <a:gd name="T9" fmla="*/ 369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0"/>
                <a:gd name="T16" fmla="*/ 0 h 369"/>
                <a:gd name="T17" fmla="*/ 250 w 250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0" h="369">
                  <a:moveTo>
                    <a:pt x="0" y="369"/>
                  </a:moveTo>
                  <a:lnTo>
                    <a:pt x="211" y="251"/>
                  </a:lnTo>
                  <a:lnTo>
                    <a:pt x="250" y="0"/>
                  </a:lnTo>
                  <a:lnTo>
                    <a:pt x="26" y="132"/>
                  </a:lnTo>
                  <a:lnTo>
                    <a:pt x="0" y="36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402"/>
            <p:cNvSpPr>
              <a:spLocks/>
            </p:cNvSpPr>
            <p:nvPr/>
          </p:nvSpPr>
          <p:spPr bwMode="auto">
            <a:xfrm>
              <a:off x="3406" y="3033"/>
              <a:ext cx="54" cy="67"/>
            </a:xfrm>
            <a:custGeom>
              <a:avLst/>
              <a:gdLst>
                <a:gd name="T0" fmla="*/ 0 w 290"/>
                <a:gd name="T1" fmla="*/ 356 h 356"/>
                <a:gd name="T2" fmla="*/ 224 w 290"/>
                <a:gd name="T3" fmla="*/ 250 h 356"/>
                <a:gd name="T4" fmla="*/ 290 w 290"/>
                <a:gd name="T5" fmla="*/ 0 h 356"/>
                <a:gd name="T6" fmla="*/ 53 w 290"/>
                <a:gd name="T7" fmla="*/ 106 h 356"/>
                <a:gd name="T8" fmla="*/ 0 w 290"/>
                <a:gd name="T9" fmla="*/ 356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0"/>
                <a:gd name="T16" fmla="*/ 0 h 356"/>
                <a:gd name="T17" fmla="*/ 290 w 290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0" h="356">
                  <a:moveTo>
                    <a:pt x="0" y="356"/>
                  </a:moveTo>
                  <a:lnTo>
                    <a:pt x="224" y="250"/>
                  </a:lnTo>
                  <a:lnTo>
                    <a:pt x="290" y="0"/>
                  </a:lnTo>
                  <a:lnTo>
                    <a:pt x="53" y="106"/>
                  </a:lnTo>
                  <a:lnTo>
                    <a:pt x="0" y="35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403"/>
            <p:cNvSpPr>
              <a:spLocks/>
            </p:cNvSpPr>
            <p:nvPr/>
          </p:nvSpPr>
          <p:spPr bwMode="auto">
            <a:xfrm>
              <a:off x="3352" y="3100"/>
              <a:ext cx="54" cy="62"/>
            </a:xfrm>
            <a:custGeom>
              <a:avLst/>
              <a:gdLst>
                <a:gd name="T0" fmla="*/ 0 w 290"/>
                <a:gd name="T1" fmla="*/ 329 h 329"/>
                <a:gd name="T2" fmla="*/ 224 w 290"/>
                <a:gd name="T3" fmla="*/ 237 h 329"/>
                <a:gd name="T4" fmla="*/ 290 w 290"/>
                <a:gd name="T5" fmla="*/ 0 h 329"/>
                <a:gd name="T6" fmla="*/ 66 w 290"/>
                <a:gd name="T7" fmla="*/ 92 h 329"/>
                <a:gd name="T8" fmla="*/ 0 w 290"/>
                <a:gd name="T9" fmla="*/ 329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0"/>
                <a:gd name="T16" fmla="*/ 0 h 329"/>
                <a:gd name="T17" fmla="*/ 290 w 290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0" h="329">
                  <a:moveTo>
                    <a:pt x="0" y="329"/>
                  </a:moveTo>
                  <a:lnTo>
                    <a:pt x="224" y="237"/>
                  </a:lnTo>
                  <a:lnTo>
                    <a:pt x="290" y="0"/>
                  </a:lnTo>
                  <a:lnTo>
                    <a:pt x="66" y="92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04"/>
            <p:cNvSpPr>
              <a:spLocks/>
            </p:cNvSpPr>
            <p:nvPr/>
          </p:nvSpPr>
          <p:spPr bwMode="auto">
            <a:xfrm>
              <a:off x="3292" y="3162"/>
              <a:ext cx="57" cy="61"/>
            </a:xfrm>
            <a:custGeom>
              <a:avLst/>
              <a:gdLst>
                <a:gd name="T0" fmla="*/ 0 w 303"/>
                <a:gd name="T1" fmla="*/ 329 h 329"/>
                <a:gd name="T2" fmla="*/ 237 w 303"/>
                <a:gd name="T3" fmla="*/ 250 h 329"/>
                <a:gd name="T4" fmla="*/ 303 w 303"/>
                <a:gd name="T5" fmla="*/ 0 h 329"/>
                <a:gd name="T6" fmla="*/ 79 w 303"/>
                <a:gd name="T7" fmla="*/ 92 h 329"/>
                <a:gd name="T8" fmla="*/ 0 w 303"/>
                <a:gd name="T9" fmla="*/ 329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3"/>
                <a:gd name="T16" fmla="*/ 0 h 329"/>
                <a:gd name="T17" fmla="*/ 303 w 303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3" h="329">
                  <a:moveTo>
                    <a:pt x="0" y="329"/>
                  </a:moveTo>
                  <a:lnTo>
                    <a:pt x="237" y="250"/>
                  </a:lnTo>
                  <a:lnTo>
                    <a:pt x="303" y="0"/>
                  </a:lnTo>
                  <a:lnTo>
                    <a:pt x="79" y="92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405"/>
            <p:cNvSpPr>
              <a:spLocks/>
            </p:cNvSpPr>
            <p:nvPr/>
          </p:nvSpPr>
          <p:spPr bwMode="auto">
            <a:xfrm>
              <a:off x="3231" y="3223"/>
              <a:ext cx="61" cy="57"/>
            </a:xfrm>
            <a:custGeom>
              <a:avLst/>
              <a:gdLst>
                <a:gd name="T0" fmla="*/ 0 w 329"/>
                <a:gd name="T1" fmla="*/ 303 h 303"/>
                <a:gd name="T2" fmla="*/ 237 w 329"/>
                <a:gd name="T3" fmla="*/ 224 h 303"/>
                <a:gd name="T4" fmla="*/ 329 w 329"/>
                <a:gd name="T5" fmla="*/ 0 h 303"/>
                <a:gd name="T6" fmla="*/ 92 w 329"/>
                <a:gd name="T7" fmla="*/ 66 h 303"/>
                <a:gd name="T8" fmla="*/ 0 w 329"/>
                <a:gd name="T9" fmla="*/ 303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"/>
                <a:gd name="T16" fmla="*/ 0 h 303"/>
                <a:gd name="T17" fmla="*/ 329 w 329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" h="303">
                  <a:moveTo>
                    <a:pt x="0" y="303"/>
                  </a:moveTo>
                  <a:lnTo>
                    <a:pt x="237" y="224"/>
                  </a:lnTo>
                  <a:lnTo>
                    <a:pt x="329" y="0"/>
                  </a:lnTo>
                  <a:lnTo>
                    <a:pt x="92" y="66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406"/>
            <p:cNvSpPr>
              <a:spLocks/>
            </p:cNvSpPr>
            <p:nvPr/>
          </p:nvSpPr>
          <p:spPr bwMode="auto">
            <a:xfrm>
              <a:off x="3167" y="3277"/>
              <a:ext cx="64" cy="52"/>
            </a:xfrm>
            <a:custGeom>
              <a:avLst/>
              <a:gdLst>
                <a:gd name="T0" fmla="*/ 0 w 342"/>
                <a:gd name="T1" fmla="*/ 277 h 277"/>
                <a:gd name="T2" fmla="*/ 237 w 342"/>
                <a:gd name="T3" fmla="*/ 224 h 277"/>
                <a:gd name="T4" fmla="*/ 342 w 342"/>
                <a:gd name="T5" fmla="*/ 0 h 277"/>
                <a:gd name="T6" fmla="*/ 105 w 342"/>
                <a:gd name="T7" fmla="*/ 53 h 277"/>
                <a:gd name="T8" fmla="*/ 0 w 342"/>
                <a:gd name="T9" fmla="*/ 277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277"/>
                <a:gd name="T17" fmla="*/ 342 w 342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277">
                  <a:moveTo>
                    <a:pt x="0" y="277"/>
                  </a:moveTo>
                  <a:lnTo>
                    <a:pt x="237" y="224"/>
                  </a:lnTo>
                  <a:lnTo>
                    <a:pt x="342" y="0"/>
                  </a:lnTo>
                  <a:lnTo>
                    <a:pt x="105" y="53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407"/>
            <p:cNvSpPr>
              <a:spLocks/>
            </p:cNvSpPr>
            <p:nvPr/>
          </p:nvSpPr>
          <p:spPr bwMode="auto">
            <a:xfrm>
              <a:off x="3098" y="3329"/>
              <a:ext cx="69" cy="50"/>
            </a:xfrm>
            <a:custGeom>
              <a:avLst/>
              <a:gdLst>
                <a:gd name="T0" fmla="*/ 0 w 369"/>
                <a:gd name="T1" fmla="*/ 263 h 263"/>
                <a:gd name="T2" fmla="*/ 250 w 369"/>
                <a:gd name="T3" fmla="*/ 224 h 263"/>
                <a:gd name="T4" fmla="*/ 369 w 369"/>
                <a:gd name="T5" fmla="*/ 0 h 263"/>
                <a:gd name="T6" fmla="*/ 118 w 369"/>
                <a:gd name="T7" fmla="*/ 52 h 263"/>
                <a:gd name="T8" fmla="*/ 0 w 369"/>
                <a:gd name="T9" fmla="*/ 263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63"/>
                <a:gd name="T17" fmla="*/ 369 w 369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63">
                  <a:moveTo>
                    <a:pt x="0" y="263"/>
                  </a:moveTo>
                  <a:lnTo>
                    <a:pt x="250" y="224"/>
                  </a:lnTo>
                  <a:lnTo>
                    <a:pt x="369" y="0"/>
                  </a:lnTo>
                  <a:lnTo>
                    <a:pt x="118" y="52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408"/>
            <p:cNvSpPr>
              <a:spLocks/>
            </p:cNvSpPr>
            <p:nvPr/>
          </p:nvSpPr>
          <p:spPr bwMode="auto">
            <a:xfrm>
              <a:off x="3029" y="3379"/>
              <a:ext cx="69" cy="46"/>
            </a:xfrm>
            <a:custGeom>
              <a:avLst/>
              <a:gdLst>
                <a:gd name="T0" fmla="*/ 0 w 369"/>
                <a:gd name="T1" fmla="*/ 250 h 250"/>
                <a:gd name="T2" fmla="*/ 250 w 369"/>
                <a:gd name="T3" fmla="*/ 224 h 250"/>
                <a:gd name="T4" fmla="*/ 369 w 369"/>
                <a:gd name="T5" fmla="*/ 0 h 250"/>
                <a:gd name="T6" fmla="*/ 132 w 369"/>
                <a:gd name="T7" fmla="*/ 40 h 250"/>
                <a:gd name="T8" fmla="*/ 0 w 369"/>
                <a:gd name="T9" fmla="*/ 25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50"/>
                <a:gd name="T17" fmla="*/ 369 w 369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50">
                  <a:moveTo>
                    <a:pt x="0" y="250"/>
                  </a:moveTo>
                  <a:lnTo>
                    <a:pt x="250" y="224"/>
                  </a:lnTo>
                  <a:lnTo>
                    <a:pt x="369" y="0"/>
                  </a:lnTo>
                  <a:lnTo>
                    <a:pt x="132" y="4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409"/>
            <p:cNvSpPr>
              <a:spLocks/>
            </p:cNvSpPr>
            <p:nvPr/>
          </p:nvSpPr>
          <p:spPr bwMode="auto">
            <a:xfrm>
              <a:off x="2955" y="3425"/>
              <a:ext cx="74" cy="42"/>
            </a:xfrm>
            <a:custGeom>
              <a:avLst/>
              <a:gdLst>
                <a:gd name="T0" fmla="*/ 0 w 395"/>
                <a:gd name="T1" fmla="*/ 224 h 224"/>
                <a:gd name="T2" fmla="*/ 250 w 395"/>
                <a:gd name="T3" fmla="*/ 211 h 224"/>
                <a:gd name="T4" fmla="*/ 395 w 395"/>
                <a:gd name="T5" fmla="*/ 0 h 224"/>
                <a:gd name="T6" fmla="*/ 145 w 395"/>
                <a:gd name="T7" fmla="*/ 14 h 224"/>
                <a:gd name="T8" fmla="*/ 0 w 395"/>
                <a:gd name="T9" fmla="*/ 224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24"/>
                <a:gd name="T17" fmla="*/ 395 w 395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24">
                  <a:moveTo>
                    <a:pt x="0" y="224"/>
                  </a:moveTo>
                  <a:lnTo>
                    <a:pt x="250" y="211"/>
                  </a:lnTo>
                  <a:lnTo>
                    <a:pt x="395" y="0"/>
                  </a:lnTo>
                  <a:lnTo>
                    <a:pt x="145" y="1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410"/>
            <p:cNvSpPr>
              <a:spLocks/>
            </p:cNvSpPr>
            <p:nvPr/>
          </p:nvSpPr>
          <p:spPr bwMode="auto">
            <a:xfrm>
              <a:off x="2881" y="3467"/>
              <a:ext cx="74" cy="37"/>
            </a:xfrm>
            <a:custGeom>
              <a:avLst/>
              <a:gdLst>
                <a:gd name="T0" fmla="*/ 0 w 395"/>
                <a:gd name="T1" fmla="*/ 198 h 198"/>
                <a:gd name="T2" fmla="*/ 250 w 395"/>
                <a:gd name="T3" fmla="*/ 198 h 198"/>
                <a:gd name="T4" fmla="*/ 395 w 395"/>
                <a:gd name="T5" fmla="*/ 0 h 198"/>
                <a:gd name="T6" fmla="*/ 158 w 395"/>
                <a:gd name="T7" fmla="*/ 0 h 198"/>
                <a:gd name="T8" fmla="*/ 0 w 395"/>
                <a:gd name="T9" fmla="*/ 198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198"/>
                <a:gd name="T17" fmla="*/ 395 w 395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198">
                  <a:moveTo>
                    <a:pt x="0" y="198"/>
                  </a:moveTo>
                  <a:lnTo>
                    <a:pt x="250" y="198"/>
                  </a:lnTo>
                  <a:lnTo>
                    <a:pt x="395" y="0"/>
                  </a:lnTo>
                  <a:lnTo>
                    <a:pt x="158" y="0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411"/>
            <p:cNvSpPr>
              <a:spLocks/>
            </p:cNvSpPr>
            <p:nvPr/>
          </p:nvSpPr>
          <p:spPr bwMode="auto">
            <a:xfrm>
              <a:off x="2804" y="3504"/>
              <a:ext cx="77" cy="37"/>
            </a:xfrm>
            <a:custGeom>
              <a:avLst/>
              <a:gdLst>
                <a:gd name="T0" fmla="*/ 0 w 409"/>
                <a:gd name="T1" fmla="*/ 184 h 197"/>
                <a:gd name="T2" fmla="*/ 251 w 409"/>
                <a:gd name="T3" fmla="*/ 197 h 197"/>
                <a:gd name="T4" fmla="*/ 409 w 409"/>
                <a:gd name="T5" fmla="*/ 0 h 197"/>
                <a:gd name="T6" fmla="*/ 158 w 409"/>
                <a:gd name="T7" fmla="*/ 0 h 197"/>
                <a:gd name="T8" fmla="*/ 0 w 409"/>
                <a:gd name="T9" fmla="*/ 184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197"/>
                <a:gd name="T17" fmla="*/ 409 w 409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197">
                  <a:moveTo>
                    <a:pt x="0" y="184"/>
                  </a:moveTo>
                  <a:lnTo>
                    <a:pt x="251" y="197"/>
                  </a:lnTo>
                  <a:lnTo>
                    <a:pt x="409" y="0"/>
                  </a:lnTo>
                  <a:lnTo>
                    <a:pt x="158" y="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412"/>
            <p:cNvSpPr>
              <a:spLocks/>
            </p:cNvSpPr>
            <p:nvPr/>
          </p:nvSpPr>
          <p:spPr bwMode="auto">
            <a:xfrm>
              <a:off x="2728" y="3534"/>
              <a:ext cx="79" cy="40"/>
            </a:xfrm>
            <a:custGeom>
              <a:avLst/>
              <a:gdLst>
                <a:gd name="T0" fmla="*/ 0 w 422"/>
                <a:gd name="T1" fmla="*/ 184 h 211"/>
                <a:gd name="T2" fmla="*/ 250 w 422"/>
                <a:gd name="T3" fmla="*/ 211 h 211"/>
                <a:gd name="T4" fmla="*/ 422 w 422"/>
                <a:gd name="T5" fmla="*/ 26 h 211"/>
                <a:gd name="T6" fmla="*/ 171 w 422"/>
                <a:gd name="T7" fmla="*/ 0 h 211"/>
                <a:gd name="T8" fmla="*/ 0 w 422"/>
                <a:gd name="T9" fmla="*/ 184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2"/>
                <a:gd name="T16" fmla="*/ 0 h 211"/>
                <a:gd name="T17" fmla="*/ 422 w 422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2" h="211">
                  <a:moveTo>
                    <a:pt x="0" y="184"/>
                  </a:moveTo>
                  <a:lnTo>
                    <a:pt x="250" y="211"/>
                  </a:lnTo>
                  <a:lnTo>
                    <a:pt x="422" y="26"/>
                  </a:lnTo>
                  <a:lnTo>
                    <a:pt x="171" y="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413"/>
            <p:cNvSpPr>
              <a:spLocks/>
            </p:cNvSpPr>
            <p:nvPr/>
          </p:nvSpPr>
          <p:spPr bwMode="auto">
            <a:xfrm>
              <a:off x="2649" y="3561"/>
              <a:ext cx="79" cy="40"/>
            </a:xfrm>
            <a:custGeom>
              <a:avLst/>
              <a:gdLst>
                <a:gd name="T0" fmla="*/ 0 w 421"/>
                <a:gd name="T1" fmla="*/ 171 h 210"/>
                <a:gd name="T2" fmla="*/ 250 w 421"/>
                <a:gd name="T3" fmla="*/ 210 h 210"/>
                <a:gd name="T4" fmla="*/ 421 w 421"/>
                <a:gd name="T5" fmla="*/ 26 h 210"/>
                <a:gd name="T6" fmla="*/ 184 w 421"/>
                <a:gd name="T7" fmla="*/ 0 h 210"/>
                <a:gd name="T8" fmla="*/ 0 w 421"/>
                <a:gd name="T9" fmla="*/ 171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1"/>
                <a:gd name="T16" fmla="*/ 0 h 210"/>
                <a:gd name="T17" fmla="*/ 421 w 421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1" h="210">
                  <a:moveTo>
                    <a:pt x="0" y="171"/>
                  </a:moveTo>
                  <a:lnTo>
                    <a:pt x="250" y="210"/>
                  </a:lnTo>
                  <a:lnTo>
                    <a:pt x="421" y="26"/>
                  </a:lnTo>
                  <a:lnTo>
                    <a:pt x="18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414"/>
            <p:cNvSpPr>
              <a:spLocks/>
            </p:cNvSpPr>
            <p:nvPr/>
          </p:nvSpPr>
          <p:spPr bwMode="auto">
            <a:xfrm>
              <a:off x="2567" y="3583"/>
              <a:ext cx="82" cy="40"/>
            </a:xfrm>
            <a:custGeom>
              <a:avLst/>
              <a:gdLst>
                <a:gd name="T0" fmla="*/ 0 w 435"/>
                <a:gd name="T1" fmla="*/ 158 h 211"/>
                <a:gd name="T2" fmla="*/ 250 w 435"/>
                <a:gd name="T3" fmla="*/ 211 h 211"/>
                <a:gd name="T4" fmla="*/ 435 w 435"/>
                <a:gd name="T5" fmla="*/ 53 h 211"/>
                <a:gd name="T6" fmla="*/ 198 w 435"/>
                <a:gd name="T7" fmla="*/ 0 h 211"/>
                <a:gd name="T8" fmla="*/ 0 w 435"/>
                <a:gd name="T9" fmla="*/ 158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11"/>
                <a:gd name="T17" fmla="*/ 435 w 435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11">
                  <a:moveTo>
                    <a:pt x="0" y="158"/>
                  </a:moveTo>
                  <a:lnTo>
                    <a:pt x="250" y="211"/>
                  </a:lnTo>
                  <a:lnTo>
                    <a:pt x="435" y="53"/>
                  </a:lnTo>
                  <a:lnTo>
                    <a:pt x="198" y="0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415"/>
            <p:cNvSpPr>
              <a:spLocks/>
            </p:cNvSpPr>
            <p:nvPr/>
          </p:nvSpPr>
          <p:spPr bwMode="auto">
            <a:xfrm>
              <a:off x="2486" y="3601"/>
              <a:ext cx="84" cy="41"/>
            </a:xfrm>
            <a:custGeom>
              <a:avLst/>
              <a:gdLst>
                <a:gd name="T0" fmla="*/ 0 w 448"/>
                <a:gd name="T1" fmla="*/ 159 h 224"/>
                <a:gd name="T2" fmla="*/ 237 w 448"/>
                <a:gd name="T3" fmla="*/ 224 h 224"/>
                <a:gd name="T4" fmla="*/ 448 w 448"/>
                <a:gd name="T5" fmla="*/ 66 h 224"/>
                <a:gd name="T6" fmla="*/ 198 w 448"/>
                <a:gd name="T7" fmla="*/ 0 h 224"/>
                <a:gd name="T8" fmla="*/ 0 w 448"/>
                <a:gd name="T9" fmla="*/ 159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0" y="159"/>
                  </a:moveTo>
                  <a:lnTo>
                    <a:pt x="237" y="224"/>
                  </a:lnTo>
                  <a:lnTo>
                    <a:pt x="448" y="66"/>
                  </a:lnTo>
                  <a:lnTo>
                    <a:pt x="198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416"/>
            <p:cNvSpPr>
              <a:spLocks/>
            </p:cNvSpPr>
            <p:nvPr/>
          </p:nvSpPr>
          <p:spPr bwMode="auto">
            <a:xfrm>
              <a:off x="2405" y="3615"/>
              <a:ext cx="84" cy="40"/>
            </a:xfrm>
            <a:custGeom>
              <a:avLst/>
              <a:gdLst>
                <a:gd name="T0" fmla="*/ 0 w 448"/>
                <a:gd name="T1" fmla="*/ 132 h 211"/>
                <a:gd name="T2" fmla="*/ 237 w 448"/>
                <a:gd name="T3" fmla="*/ 211 h 211"/>
                <a:gd name="T4" fmla="*/ 448 w 448"/>
                <a:gd name="T5" fmla="*/ 66 h 211"/>
                <a:gd name="T6" fmla="*/ 211 w 448"/>
                <a:gd name="T7" fmla="*/ 0 h 211"/>
                <a:gd name="T8" fmla="*/ 0 w 448"/>
                <a:gd name="T9" fmla="*/ 132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11"/>
                <a:gd name="T17" fmla="*/ 448 w 448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11">
                  <a:moveTo>
                    <a:pt x="0" y="132"/>
                  </a:moveTo>
                  <a:lnTo>
                    <a:pt x="237" y="211"/>
                  </a:lnTo>
                  <a:lnTo>
                    <a:pt x="448" y="66"/>
                  </a:lnTo>
                  <a:lnTo>
                    <a:pt x="211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417"/>
            <p:cNvSpPr>
              <a:spLocks/>
            </p:cNvSpPr>
            <p:nvPr/>
          </p:nvSpPr>
          <p:spPr bwMode="auto">
            <a:xfrm>
              <a:off x="2323" y="3623"/>
              <a:ext cx="84" cy="42"/>
            </a:xfrm>
            <a:custGeom>
              <a:avLst/>
              <a:gdLst>
                <a:gd name="T0" fmla="*/ 0 w 448"/>
                <a:gd name="T1" fmla="*/ 132 h 224"/>
                <a:gd name="T2" fmla="*/ 237 w 448"/>
                <a:gd name="T3" fmla="*/ 224 h 224"/>
                <a:gd name="T4" fmla="*/ 448 w 448"/>
                <a:gd name="T5" fmla="*/ 92 h 224"/>
                <a:gd name="T6" fmla="*/ 211 w 448"/>
                <a:gd name="T7" fmla="*/ 0 h 224"/>
                <a:gd name="T8" fmla="*/ 0 w 448"/>
                <a:gd name="T9" fmla="*/ 132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0" y="132"/>
                  </a:moveTo>
                  <a:lnTo>
                    <a:pt x="237" y="224"/>
                  </a:lnTo>
                  <a:lnTo>
                    <a:pt x="448" y="92"/>
                  </a:lnTo>
                  <a:lnTo>
                    <a:pt x="211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418"/>
            <p:cNvSpPr>
              <a:spLocks/>
            </p:cNvSpPr>
            <p:nvPr/>
          </p:nvSpPr>
          <p:spPr bwMode="auto">
            <a:xfrm>
              <a:off x="2242" y="3630"/>
              <a:ext cx="84" cy="40"/>
            </a:xfrm>
            <a:custGeom>
              <a:avLst/>
              <a:gdLst>
                <a:gd name="T0" fmla="*/ 0 w 447"/>
                <a:gd name="T1" fmla="*/ 118 h 210"/>
                <a:gd name="T2" fmla="*/ 223 w 447"/>
                <a:gd name="T3" fmla="*/ 210 h 210"/>
                <a:gd name="T4" fmla="*/ 447 w 447"/>
                <a:gd name="T5" fmla="*/ 92 h 210"/>
                <a:gd name="T6" fmla="*/ 210 w 447"/>
                <a:gd name="T7" fmla="*/ 0 h 210"/>
                <a:gd name="T8" fmla="*/ 0 w 447"/>
                <a:gd name="T9" fmla="*/ 118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7"/>
                <a:gd name="T16" fmla="*/ 0 h 210"/>
                <a:gd name="T17" fmla="*/ 447 w 44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7" h="210">
                  <a:moveTo>
                    <a:pt x="0" y="118"/>
                  </a:moveTo>
                  <a:lnTo>
                    <a:pt x="223" y="210"/>
                  </a:lnTo>
                  <a:lnTo>
                    <a:pt x="447" y="92"/>
                  </a:lnTo>
                  <a:lnTo>
                    <a:pt x="210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419"/>
            <p:cNvSpPr>
              <a:spLocks/>
            </p:cNvSpPr>
            <p:nvPr/>
          </p:nvSpPr>
          <p:spPr bwMode="auto">
            <a:xfrm>
              <a:off x="2158" y="3630"/>
              <a:ext cx="84" cy="42"/>
            </a:xfrm>
            <a:custGeom>
              <a:avLst/>
              <a:gdLst>
                <a:gd name="T0" fmla="*/ 0 w 448"/>
                <a:gd name="T1" fmla="*/ 105 h 223"/>
                <a:gd name="T2" fmla="*/ 224 w 448"/>
                <a:gd name="T3" fmla="*/ 223 h 223"/>
                <a:gd name="T4" fmla="*/ 448 w 448"/>
                <a:gd name="T5" fmla="*/ 118 h 223"/>
                <a:gd name="T6" fmla="*/ 237 w 448"/>
                <a:gd name="T7" fmla="*/ 0 h 223"/>
                <a:gd name="T8" fmla="*/ 0 w 448"/>
                <a:gd name="T9" fmla="*/ 105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3"/>
                <a:gd name="T17" fmla="*/ 448 w 448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3">
                  <a:moveTo>
                    <a:pt x="0" y="105"/>
                  </a:moveTo>
                  <a:lnTo>
                    <a:pt x="224" y="223"/>
                  </a:lnTo>
                  <a:lnTo>
                    <a:pt x="448" y="118"/>
                  </a:lnTo>
                  <a:lnTo>
                    <a:pt x="237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420"/>
            <p:cNvSpPr>
              <a:spLocks/>
            </p:cNvSpPr>
            <p:nvPr/>
          </p:nvSpPr>
          <p:spPr bwMode="auto">
            <a:xfrm>
              <a:off x="2077" y="3628"/>
              <a:ext cx="83" cy="39"/>
            </a:xfrm>
            <a:custGeom>
              <a:avLst/>
              <a:gdLst>
                <a:gd name="T0" fmla="*/ 0 w 448"/>
                <a:gd name="T1" fmla="*/ 93 h 211"/>
                <a:gd name="T2" fmla="*/ 211 w 448"/>
                <a:gd name="T3" fmla="*/ 211 h 211"/>
                <a:gd name="T4" fmla="*/ 448 w 448"/>
                <a:gd name="T5" fmla="*/ 119 h 211"/>
                <a:gd name="T6" fmla="*/ 237 w 448"/>
                <a:gd name="T7" fmla="*/ 0 h 211"/>
                <a:gd name="T8" fmla="*/ 0 w 448"/>
                <a:gd name="T9" fmla="*/ 93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11"/>
                <a:gd name="T17" fmla="*/ 448 w 448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11">
                  <a:moveTo>
                    <a:pt x="0" y="93"/>
                  </a:moveTo>
                  <a:lnTo>
                    <a:pt x="211" y="211"/>
                  </a:lnTo>
                  <a:lnTo>
                    <a:pt x="448" y="119"/>
                  </a:lnTo>
                  <a:lnTo>
                    <a:pt x="237" y="0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421"/>
            <p:cNvSpPr>
              <a:spLocks/>
            </p:cNvSpPr>
            <p:nvPr/>
          </p:nvSpPr>
          <p:spPr bwMode="auto">
            <a:xfrm>
              <a:off x="1995" y="3618"/>
              <a:ext cx="82" cy="42"/>
            </a:xfrm>
            <a:custGeom>
              <a:avLst/>
              <a:gdLst>
                <a:gd name="T0" fmla="*/ 0 w 435"/>
                <a:gd name="T1" fmla="*/ 92 h 224"/>
                <a:gd name="T2" fmla="*/ 198 w 435"/>
                <a:gd name="T3" fmla="*/ 224 h 224"/>
                <a:gd name="T4" fmla="*/ 435 w 435"/>
                <a:gd name="T5" fmla="*/ 145 h 224"/>
                <a:gd name="T6" fmla="*/ 224 w 435"/>
                <a:gd name="T7" fmla="*/ 0 h 224"/>
                <a:gd name="T8" fmla="*/ 0 w 435"/>
                <a:gd name="T9" fmla="*/ 92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24"/>
                <a:gd name="T17" fmla="*/ 435 w 435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24">
                  <a:moveTo>
                    <a:pt x="0" y="92"/>
                  </a:moveTo>
                  <a:lnTo>
                    <a:pt x="198" y="224"/>
                  </a:lnTo>
                  <a:lnTo>
                    <a:pt x="435" y="145"/>
                  </a:lnTo>
                  <a:lnTo>
                    <a:pt x="224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422"/>
            <p:cNvSpPr>
              <a:spLocks/>
            </p:cNvSpPr>
            <p:nvPr/>
          </p:nvSpPr>
          <p:spPr bwMode="auto">
            <a:xfrm>
              <a:off x="1911" y="3608"/>
              <a:ext cx="84" cy="40"/>
            </a:xfrm>
            <a:custGeom>
              <a:avLst/>
              <a:gdLst>
                <a:gd name="T0" fmla="*/ 0 w 447"/>
                <a:gd name="T1" fmla="*/ 66 h 211"/>
                <a:gd name="T2" fmla="*/ 197 w 447"/>
                <a:gd name="T3" fmla="*/ 211 h 211"/>
                <a:gd name="T4" fmla="*/ 447 w 447"/>
                <a:gd name="T5" fmla="*/ 145 h 211"/>
                <a:gd name="T6" fmla="*/ 237 w 447"/>
                <a:gd name="T7" fmla="*/ 0 h 211"/>
                <a:gd name="T8" fmla="*/ 0 w 447"/>
                <a:gd name="T9" fmla="*/ 66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7"/>
                <a:gd name="T16" fmla="*/ 0 h 211"/>
                <a:gd name="T17" fmla="*/ 447 w 447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7" h="211">
                  <a:moveTo>
                    <a:pt x="0" y="66"/>
                  </a:moveTo>
                  <a:lnTo>
                    <a:pt x="197" y="211"/>
                  </a:lnTo>
                  <a:lnTo>
                    <a:pt x="447" y="145"/>
                  </a:lnTo>
                  <a:lnTo>
                    <a:pt x="237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423"/>
            <p:cNvSpPr>
              <a:spLocks/>
            </p:cNvSpPr>
            <p:nvPr/>
          </p:nvSpPr>
          <p:spPr bwMode="auto">
            <a:xfrm>
              <a:off x="1830" y="3591"/>
              <a:ext cx="81" cy="39"/>
            </a:xfrm>
            <a:custGeom>
              <a:avLst/>
              <a:gdLst>
                <a:gd name="T0" fmla="*/ 0 w 435"/>
                <a:gd name="T1" fmla="*/ 52 h 211"/>
                <a:gd name="T2" fmla="*/ 198 w 435"/>
                <a:gd name="T3" fmla="*/ 211 h 211"/>
                <a:gd name="T4" fmla="*/ 435 w 435"/>
                <a:gd name="T5" fmla="*/ 158 h 211"/>
                <a:gd name="T6" fmla="*/ 250 w 435"/>
                <a:gd name="T7" fmla="*/ 0 h 211"/>
                <a:gd name="T8" fmla="*/ 0 w 435"/>
                <a:gd name="T9" fmla="*/ 52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11"/>
                <a:gd name="T17" fmla="*/ 435 w 435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11">
                  <a:moveTo>
                    <a:pt x="0" y="52"/>
                  </a:moveTo>
                  <a:lnTo>
                    <a:pt x="198" y="211"/>
                  </a:lnTo>
                  <a:lnTo>
                    <a:pt x="435" y="158"/>
                  </a:lnTo>
                  <a:lnTo>
                    <a:pt x="25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424"/>
            <p:cNvSpPr>
              <a:spLocks/>
            </p:cNvSpPr>
            <p:nvPr/>
          </p:nvSpPr>
          <p:spPr bwMode="auto">
            <a:xfrm>
              <a:off x="1751" y="3568"/>
              <a:ext cx="81" cy="40"/>
            </a:xfrm>
            <a:custGeom>
              <a:avLst/>
              <a:gdLst>
                <a:gd name="T0" fmla="*/ 0 w 434"/>
                <a:gd name="T1" fmla="*/ 53 h 211"/>
                <a:gd name="T2" fmla="*/ 184 w 434"/>
                <a:gd name="T3" fmla="*/ 211 h 211"/>
                <a:gd name="T4" fmla="*/ 434 w 434"/>
                <a:gd name="T5" fmla="*/ 171 h 211"/>
                <a:gd name="T6" fmla="*/ 250 w 434"/>
                <a:gd name="T7" fmla="*/ 0 h 211"/>
                <a:gd name="T8" fmla="*/ 0 w 434"/>
                <a:gd name="T9" fmla="*/ 53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211"/>
                <a:gd name="T17" fmla="*/ 434 w 434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211">
                  <a:moveTo>
                    <a:pt x="0" y="53"/>
                  </a:moveTo>
                  <a:lnTo>
                    <a:pt x="184" y="211"/>
                  </a:lnTo>
                  <a:lnTo>
                    <a:pt x="434" y="171"/>
                  </a:lnTo>
                  <a:lnTo>
                    <a:pt x="25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425"/>
            <p:cNvSpPr>
              <a:spLocks/>
            </p:cNvSpPr>
            <p:nvPr/>
          </p:nvSpPr>
          <p:spPr bwMode="auto">
            <a:xfrm>
              <a:off x="1675" y="3544"/>
              <a:ext cx="79" cy="39"/>
            </a:xfrm>
            <a:custGeom>
              <a:avLst/>
              <a:gdLst>
                <a:gd name="T0" fmla="*/ 0 w 422"/>
                <a:gd name="T1" fmla="*/ 39 h 210"/>
                <a:gd name="T2" fmla="*/ 171 w 422"/>
                <a:gd name="T3" fmla="*/ 210 h 210"/>
                <a:gd name="T4" fmla="*/ 422 w 422"/>
                <a:gd name="T5" fmla="*/ 184 h 210"/>
                <a:gd name="T6" fmla="*/ 250 w 422"/>
                <a:gd name="T7" fmla="*/ 0 h 210"/>
                <a:gd name="T8" fmla="*/ 0 w 422"/>
                <a:gd name="T9" fmla="*/ 39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2"/>
                <a:gd name="T16" fmla="*/ 0 h 210"/>
                <a:gd name="T17" fmla="*/ 422 w 422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2" h="210">
                  <a:moveTo>
                    <a:pt x="0" y="39"/>
                  </a:moveTo>
                  <a:lnTo>
                    <a:pt x="171" y="210"/>
                  </a:lnTo>
                  <a:lnTo>
                    <a:pt x="422" y="184"/>
                  </a:lnTo>
                  <a:lnTo>
                    <a:pt x="25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426"/>
            <p:cNvSpPr>
              <a:spLocks/>
            </p:cNvSpPr>
            <p:nvPr/>
          </p:nvSpPr>
          <p:spPr bwMode="auto">
            <a:xfrm>
              <a:off x="1598" y="3514"/>
              <a:ext cx="79" cy="40"/>
            </a:xfrm>
            <a:custGeom>
              <a:avLst/>
              <a:gdLst>
                <a:gd name="T0" fmla="*/ 0 w 421"/>
                <a:gd name="T1" fmla="*/ 27 h 211"/>
                <a:gd name="T2" fmla="*/ 171 w 421"/>
                <a:gd name="T3" fmla="*/ 211 h 211"/>
                <a:gd name="T4" fmla="*/ 421 w 421"/>
                <a:gd name="T5" fmla="*/ 198 h 211"/>
                <a:gd name="T6" fmla="*/ 250 w 421"/>
                <a:gd name="T7" fmla="*/ 0 h 211"/>
                <a:gd name="T8" fmla="*/ 0 w 421"/>
                <a:gd name="T9" fmla="*/ 27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1"/>
                <a:gd name="T16" fmla="*/ 0 h 211"/>
                <a:gd name="T17" fmla="*/ 421 w 421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1" h="211">
                  <a:moveTo>
                    <a:pt x="0" y="27"/>
                  </a:moveTo>
                  <a:lnTo>
                    <a:pt x="171" y="211"/>
                  </a:lnTo>
                  <a:lnTo>
                    <a:pt x="421" y="198"/>
                  </a:lnTo>
                  <a:lnTo>
                    <a:pt x="25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427"/>
            <p:cNvSpPr>
              <a:spLocks/>
            </p:cNvSpPr>
            <p:nvPr/>
          </p:nvSpPr>
          <p:spPr bwMode="auto">
            <a:xfrm>
              <a:off x="1524" y="3482"/>
              <a:ext cx="77" cy="37"/>
            </a:xfrm>
            <a:custGeom>
              <a:avLst/>
              <a:gdLst>
                <a:gd name="T0" fmla="*/ 0 w 408"/>
                <a:gd name="T1" fmla="*/ 0 h 198"/>
                <a:gd name="T2" fmla="*/ 158 w 408"/>
                <a:gd name="T3" fmla="*/ 198 h 198"/>
                <a:gd name="T4" fmla="*/ 408 w 408"/>
                <a:gd name="T5" fmla="*/ 198 h 198"/>
                <a:gd name="T6" fmla="*/ 250 w 408"/>
                <a:gd name="T7" fmla="*/ 0 h 198"/>
                <a:gd name="T8" fmla="*/ 0 w 408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198"/>
                <a:gd name="T17" fmla="*/ 408 w 408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198">
                  <a:moveTo>
                    <a:pt x="0" y="0"/>
                  </a:moveTo>
                  <a:lnTo>
                    <a:pt x="158" y="198"/>
                  </a:lnTo>
                  <a:lnTo>
                    <a:pt x="408" y="198"/>
                  </a:lnTo>
                  <a:lnTo>
                    <a:pt x="2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428"/>
            <p:cNvSpPr>
              <a:spLocks/>
            </p:cNvSpPr>
            <p:nvPr/>
          </p:nvSpPr>
          <p:spPr bwMode="auto">
            <a:xfrm>
              <a:off x="1450" y="3443"/>
              <a:ext cx="74" cy="39"/>
            </a:xfrm>
            <a:custGeom>
              <a:avLst/>
              <a:gdLst>
                <a:gd name="T0" fmla="*/ 0 w 395"/>
                <a:gd name="T1" fmla="*/ 0 h 210"/>
                <a:gd name="T2" fmla="*/ 145 w 395"/>
                <a:gd name="T3" fmla="*/ 210 h 210"/>
                <a:gd name="T4" fmla="*/ 395 w 395"/>
                <a:gd name="T5" fmla="*/ 210 h 210"/>
                <a:gd name="T6" fmla="*/ 250 w 395"/>
                <a:gd name="T7" fmla="*/ 13 h 210"/>
                <a:gd name="T8" fmla="*/ 0 w 395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10"/>
                <a:gd name="T17" fmla="*/ 395 w 395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10">
                  <a:moveTo>
                    <a:pt x="0" y="0"/>
                  </a:moveTo>
                  <a:lnTo>
                    <a:pt x="145" y="210"/>
                  </a:lnTo>
                  <a:lnTo>
                    <a:pt x="395" y="210"/>
                  </a:lnTo>
                  <a:lnTo>
                    <a:pt x="25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429"/>
            <p:cNvSpPr>
              <a:spLocks/>
            </p:cNvSpPr>
            <p:nvPr/>
          </p:nvSpPr>
          <p:spPr bwMode="auto">
            <a:xfrm>
              <a:off x="1381" y="3401"/>
              <a:ext cx="72" cy="42"/>
            </a:xfrm>
            <a:custGeom>
              <a:avLst/>
              <a:gdLst>
                <a:gd name="T0" fmla="*/ 0 w 382"/>
                <a:gd name="T1" fmla="*/ 0 h 224"/>
                <a:gd name="T2" fmla="*/ 132 w 382"/>
                <a:gd name="T3" fmla="*/ 210 h 224"/>
                <a:gd name="T4" fmla="*/ 382 w 382"/>
                <a:gd name="T5" fmla="*/ 224 h 224"/>
                <a:gd name="T6" fmla="*/ 250 w 382"/>
                <a:gd name="T7" fmla="*/ 13 h 224"/>
                <a:gd name="T8" fmla="*/ 0 w 382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224"/>
                <a:gd name="T17" fmla="*/ 382 w 382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224">
                  <a:moveTo>
                    <a:pt x="0" y="0"/>
                  </a:moveTo>
                  <a:lnTo>
                    <a:pt x="132" y="210"/>
                  </a:lnTo>
                  <a:lnTo>
                    <a:pt x="382" y="224"/>
                  </a:lnTo>
                  <a:lnTo>
                    <a:pt x="25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430"/>
            <p:cNvSpPr>
              <a:spLocks/>
            </p:cNvSpPr>
            <p:nvPr/>
          </p:nvSpPr>
          <p:spPr bwMode="auto">
            <a:xfrm>
              <a:off x="1312" y="3351"/>
              <a:ext cx="69" cy="47"/>
            </a:xfrm>
            <a:custGeom>
              <a:avLst/>
              <a:gdLst>
                <a:gd name="T0" fmla="*/ 0 w 369"/>
                <a:gd name="T1" fmla="*/ 0 h 250"/>
                <a:gd name="T2" fmla="*/ 119 w 369"/>
                <a:gd name="T3" fmla="*/ 224 h 250"/>
                <a:gd name="T4" fmla="*/ 369 w 369"/>
                <a:gd name="T5" fmla="*/ 250 h 250"/>
                <a:gd name="T6" fmla="*/ 250 w 369"/>
                <a:gd name="T7" fmla="*/ 40 h 250"/>
                <a:gd name="T8" fmla="*/ 0 w 369"/>
                <a:gd name="T9" fmla="*/ 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50"/>
                <a:gd name="T17" fmla="*/ 369 w 369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50">
                  <a:moveTo>
                    <a:pt x="0" y="0"/>
                  </a:moveTo>
                  <a:lnTo>
                    <a:pt x="119" y="224"/>
                  </a:lnTo>
                  <a:lnTo>
                    <a:pt x="369" y="250"/>
                  </a:lnTo>
                  <a:lnTo>
                    <a:pt x="25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431"/>
            <p:cNvSpPr>
              <a:spLocks/>
            </p:cNvSpPr>
            <p:nvPr/>
          </p:nvSpPr>
          <p:spPr bwMode="auto">
            <a:xfrm>
              <a:off x="1248" y="3302"/>
              <a:ext cx="64" cy="52"/>
            </a:xfrm>
            <a:custGeom>
              <a:avLst/>
              <a:gdLst>
                <a:gd name="T0" fmla="*/ 0 w 342"/>
                <a:gd name="T1" fmla="*/ 0 h 276"/>
                <a:gd name="T2" fmla="*/ 105 w 342"/>
                <a:gd name="T3" fmla="*/ 224 h 276"/>
                <a:gd name="T4" fmla="*/ 342 w 342"/>
                <a:gd name="T5" fmla="*/ 276 h 276"/>
                <a:gd name="T6" fmla="*/ 237 w 342"/>
                <a:gd name="T7" fmla="*/ 52 h 276"/>
                <a:gd name="T8" fmla="*/ 0 w 342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276"/>
                <a:gd name="T17" fmla="*/ 342 w 342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276">
                  <a:moveTo>
                    <a:pt x="0" y="0"/>
                  </a:moveTo>
                  <a:lnTo>
                    <a:pt x="105" y="224"/>
                  </a:lnTo>
                  <a:lnTo>
                    <a:pt x="342" y="276"/>
                  </a:lnTo>
                  <a:lnTo>
                    <a:pt x="237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432"/>
            <p:cNvSpPr>
              <a:spLocks/>
            </p:cNvSpPr>
            <p:nvPr/>
          </p:nvSpPr>
          <p:spPr bwMode="auto">
            <a:xfrm>
              <a:off x="1184" y="3245"/>
              <a:ext cx="64" cy="57"/>
            </a:xfrm>
            <a:custGeom>
              <a:avLst/>
              <a:gdLst>
                <a:gd name="T0" fmla="*/ 0 w 343"/>
                <a:gd name="T1" fmla="*/ 0 h 303"/>
                <a:gd name="T2" fmla="*/ 92 w 343"/>
                <a:gd name="T3" fmla="*/ 237 h 303"/>
                <a:gd name="T4" fmla="*/ 343 w 343"/>
                <a:gd name="T5" fmla="*/ 303 h 303"/>
                <a:gd name="T6" fmla="*/ 237 w 343"/>
                <a:gd name="T7" fmla="*/ 66 h 303"/>
                <a:gd name="T8" fmla="*/ 0 w 343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"/>
                <a:gd name="T16" fmla="*/ 0 h 303"/>
                <a:gd name="T17" fmla="*/ 343 w 343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" h="303">
                  <a:moveTo>
                    <a:pt x="0" y="0"/>
                  </a:moveTo>
                  <a:lnTo>
                    <a:pt x="92" y="237"/>
                  </a:lnTo>
                  <a:lnTo>
                    <a:pt x="343" y="303"/>
                  </a:lnTo>
                  <a:lnTo>
                    <a:pt x="23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433"/>
            <p:cNvSpPr>
              <a:spLocks/>
            </p:cNvSpPr>
            <p:nvPr/>
          </p:nvSpPr>
          <p:spPr bwMode="auto">
            <a:xfrm>
              <a:off x="1125" y="3189"/>
              <a:ext cx="61" cy="59"/>
            </a:xfrm>
            <a:custGeom>
              <a:avLst/>
              <a:gdLst>
                <a:gd name="T0" fmla="*/ 0 w 329"/>
                <a:gd name="T1" fmla="*/ 0 h 316"/>
                <a:gd name="T2" fmla="*/ 92 w 329"/>
                <a:gd name="T3" fmla="*/ 237 h 316"/>
                <a:gd name="T4" fmla="*/ 329 w 329"/>
                <a:gd name="T5" fmla="*/ 316 h 316"/>
                <a:gd name="T6" fmla="*/ 237 w 329"/>
                <a:gd name="T7" fmla="*/ 79 h 316"/>
                <a:gd name="T8" fmla="*/ 0 w 329"/>
                <a:gd name="T9" fmla="*/ 0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"/>
                <a:gd name="T16" fmla="*/ 0 h 316"/>
                <a:gd name="T17" fmla="*/ 329 w 329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" h="316">
                  <a:moveTo>
                    <a:pt x="0" y="0"/>
                  </a:moveTo>
                  <a:lnTo>
                    <a:pt x="92" y="237"/>
                  </a:lnTo>
                  <a:lnTo>
                    <a:pt x="329" y="316"/>
                  </a:lnTo>
                  <a:lnTo>
                    <a:pt x="237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434"/>
            <p:cNvSpPr>
              <a:spLocks/>
            </p:cNvSpPr>
            <p:nvPr/>
          </p:nvSpPr>
          <p:spPr bwMode="auto">
            <a:xfrm>
              <a:off x="1065" y="3132"/>
              <a:ext cx="60" cy="57"/>
            </a:xfrm>
            <a:custGeom>
              <a:avLst/>
              <a:gdLst>
                <a:gd name="T0" fmla="*/ 0 w 316"/>
                <a:gd name="T1" fmla="*/ 0 h 303"/>
                <a:gd name="T2" fmla="*/ 79 w 316"/>
                <a:gd name="T3" fmla="*/ 237 h 303"/>
                <a:gd name="T4" fmla="*/ 316 w 316"/>
                <a:gd name="T5" fmla="*/ 303 h 303"/>
                <a:gd name="T6" fmla="*/ 237 w 316"/>
                <a:gd name="T7" fmla="*/ 79 h 303"/>
                <a:gd name="T8" fmla="*/ 0 w 31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03"/>
                <a:gd name="T17" fmla="*/ 316 w 31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03">
                  <a:moveTo>
                    <a:pt x="0" y="0"/>
                  </a:moveTo>
                  <a:lnTo>
                    <a:pt x="79" y="237"/>
                  </a:lnTo>
                  <a:lnTo>
                    <a:pt x="316" y="303"/>
                  </a:lnTo>
                  <a:lnTo>
                    <a:pt x="237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435"/>
            <p:cNvSpPr>
              <a:spLocks/>
            </p:cNvSpPr>
            <p:nvPr/>
          </p:nvSpPr>
          <p:spPr bwMode="auto">
            <a:xfrm>
              <a:off x="3591" y="2747"/>
              <a:ext cx="37" cy="77"/>
            </a:xfrm>
            <a:custGeom>
              <a:avLst/>
              <a:gdLst>
                <a:gd name="T0" fmla="*/ 0 w 197"/>
                <a:gd name="T1" fmla="*/ 409 h 409"/>
                <a:gd name="T2" fmla="*/ 197 w 197"/>
                <a:gd name="T3" fmla="*/ 251 h 409"/>
                <a:gd name="T4" fmla="*/ 184 w 197"/>
                <a:gd name="T5" fmla="*/ 0 h 409"/>
                <a:gd name="T6" fmla="*/ 0 w 197"/>
                <a:gd name="T7" fmla="*/ 158 h 409"/>
                <a:gd name="T8" fmla="*/ 0 w 197"/>
                <a:gd name="T9" fmla="*/ 409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409"/>
                <a:gd name="T17" fmla="*/ 197 w 197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409">
                  <a:moveTo>
                    <a:pt x="0" y="409"/>
                  </a:moveTo>
                  <a:lnTo>
                    <a:pt x="197" y="251"/>
                  </a:lnTo>
                  <a:lnTo>
                    <a:pt x="184" y="0"/>
                  </a:lnTo>
                  <a:lnTo>
                    <a:pt x="0" y="158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436"/>
            <p:cNvSpPr>
              <a:spLocks/>
            </p:cNvSpPr>
            <p:nvPr/>
          </p:nvSpPr>
          <p:spPr bwMode="auto">
            <a:xfrm>
              <a:off x="1014" y="3063"/>
              <a:ext cx="49" cy="66"/>
            </a:xfrm>
            <a:custGeom>
              <a:avLst/>
              <a:gdLst>
                <a:gd name="T0" fmla="*/ 0 w 264"/>
                <a:gd name="T1" fmla="*/ 0 h 356"/>
                <a:gd name="T2" fmla="*/ 40 w 264"/>
                <a:gd name="T3" fmla="*/ 237 h 356"/>
                <a:gd name="T4" fmla="*/ 264 w 264"/>
                <a:gd name="T5" fmla="*/ 356 h 356"/>
                <a:gd name="T6" fmla="*/ 224 w 264"/>
                <a:gd name="T7" fmla="*/ 119 h 356"/>
                <a:gd name="T8" fmla="*/ 0 w 26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356"/>
                <a:gd name="T17" fmla="*/ 264 w 26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356">
                  <a:moveTo>
                    <a:pt x="0" y="0"/>
                  </a:moveTo>
                  <a:lnTo>
                    <a:pt x="40" y="237"/>
                  </a:lnTo>
                  <a:lnTo>
                    <a:pt x="264" y="356"/>
                  </a:lnTo>
                  <a:lnTo>
                    <a:pt x="224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37"/>
            <p:cNvSpPr>
              <a:spLocks/>
            </p:cNvSpPr>
            <p:nvPr/>
          </p:nvSpPr>
          <p:spPr bwMode="auto">
            <a:xfrm>
              <a:off x="964" y="2994"/>
              <a:ext cx="50" cy="69"/>
            </a:xfrm>
            <a:custGeom>
              <a:avLst/>
              <a:gdLst>
                <a:gd name="T0" fmla="*/ 0 w 263"/>
                <a:gd name="T1" fmla="*/ 0 h 369"/>
                <a:gd name="T2" fmla="*/ 40 w 263"/>
                <a:gd name="T3" fmla="*/ 251 h 369"/>
                <a:gd name="T4" fmla="*/ 263 w 263"/>
                <a:gd name="T5" fmla="*/ 369 h 369"/>
                <a:gd name="T6" fmla="*/ 224 w 263"/>
                <a:gd name="T7" fmla="*/ 119 h 369"/>
                <a:gd name="T8" fmla="*/ 0 w 263"/>
                <a:gd name="T9" fmla="*/ 0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"/>
                <a:gd name="T16" fmla="*/ 0 h 369"/>
                <a:gd name="T17" fmla="*/ 263 w 263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" h="369">
                  <a:moveTo>
                    <a:pt x="0" y="0"/>
                  </a:moveTo>
                  <a:lnTo>
                    <a:pt x="40" y="251"/>
                  </a:lnTo>
                  <a:lnTo>
                    <a:pt x="263" y="369"/>
                  </a:lnTo>
                  <a:lnTo>
                    <a:pt x="224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438"/>
            <p:cNvSpPr>
              <a:spLocks/>
            </p:cNvSpPr>
            <p:nvPr/>
          </p:nvSpPr>
          <p:spPr bwMode="auto">
            <a:xfrm>
              <a:off x="917" y="2925"/>
              <a:ext cx="45" cy="69"/>
            </a:xfrm>
            <a:custGeom>
              <a:avLst/>
              <a:gdLst>
                <a:gd name="T0" fmla="*/ 0 w 237"/>
                <a:gd name="T1" fmla="*/ 0 h 368"/>
                <a:gd name="T2" fmla="*/ 26 w 237"/>
                <a:gd name="T3" fmla="*/ 237 h 368"/>
                <a:gd name="T4" fmla="*/ 237 w 237"/>
                <a:gd name="T5" fmla="*/ 368 h 368"/>
                <a:gd name="T6" fmla="*/ 211 w 237"/>
                <a:gd name="T7" fmla="*/ 118 h 368"/>
                <a:gd name="T8" fmla="*/ 0 w 237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7"/>
                <a:gd name="T16" fmla="*/ 0 h 368"/>
                <a:gd name="T17" fmla="*/ 237 w 237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7" h="368">
                  <a:moveTo>
                    <a:pt x="0" y="0"/>
                  </a:moveTo>
                  <a:lnTo>
                    <a:pt x="26" y="237"/>
                  </a:lnTo>
                  <a:lnTo>
                    <a:pt x="237" y="368"/>
                  </a:lnTo>
                  <a:lnTo>
                    <a:pt x="211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439"/>
            <p:cNvSpPr>
              <a:spLocks/>
            </p:cNvSpPr>
            <p:nvPr/>
          </p:nvSpPr>
          <p:spPr bwMode="auto">
            <a:xfrm>
              <a:off x="875" y="2853"/>
              <a:ext cx="42" cy="74"/>
            </a:xfrm>
            <a:custGeom>
              <a:avLst/>
              <a:gdLst>
                <a:gd name="T0" fmla="*/ 0 w 224"/>
                <a:gd name="T1" fmla="*/ 0 h 395"/>
                <a:gd name="T2" fmla="*/ 13 w 224"/>
                <a:gd name="T3" fmla="*/ 250 h 395"/>
                <a:gd name="T4" fmla="*/ 224 w 224"/>
                <a:gd name="T5" fmla="*/ 395 h 395"/>
                <a:gd name="T6" fmla="*/ 211 w 224"/>
                <a:gd name="T7" fmla="*/ 145 h 395"/>
                <a:gd name="T8" fmla="*/ 0 w 224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395"/>
                <a:gd name="T17" fmla="*/ 224 w 224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395">
                  <a:moveTo>
                    <a:pt x="0" y="0"/>
                  </a:moveTo>
                  <a:lnTo>
                    <a:pt x="13" y="250"/>
                  </a:lnTo>
                  <a:lnTo>
                    <a:pt x="224" y="395"/>
                  </a:lnTo>
                  <a:lnTo>
                    <a:pt x="211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440"/>
            <p:cNvSpPr>
              <a:spLocks/>
            </p:cNvSpPr>
            <p:nvPr/>
          </p:nvSpPr>
          <p:spPr bwMode="auto">
            <a:xfrm>
              <a:off x="836" y="2782"/>
              <a:ext cx="39" cy="74"/>
            </a:xfrm>
            <a:custGeom>
              <a:avLst/>
              <a:gdLst>
                <a:gd name="T0" fmla="*/ 0 w 211"/>
                <a:gd name="T1" fmla="*/ 0 h 395"/>
                <a:gd name="T2" fmla="*/ 13 w 211"/>
                <a:gd name="T3" fmla="*/ 250 h 395"/>
                <a:gd name="T4" fmla="*/ 211 w 211"/>
                <a:gd name="T5" fmla="*/ 395 h 395"/>
                <a:gd name="T6" fmla="*/ 211 w 211"/>
                <a:gd name="T7" fmla="*/ 145 h 395"/>
                <a:gd name="T8" fmla="*/ 0 w 21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95"/>
                <a:gd name="T17" fmla="*/ 211 w 21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95">
                  <a:moveTo>
                    <a:pt x="0" y="0"/>
                  </a:moveTo>
                  <a:lnTo>
                    <a:pt x="13" y="250"/>
                  </a:lnTo>
                  <a:lnTo>
                    <a:pt x="211" y="395"/>
                  </a:lnTo>
                  <a:lnTo>
                    <a:pt x="211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441"/>
            <p:cNvSpPr>
              <a:spLocks/>
            </p:cNvSpPr>
            <p:nvPr/>
          </p:nvSpPr>
          <p:spPr bwMode="auto">
            <a:xfrm>
              <a:off x="802" y="2705"/>
              <a:ext cx="36" cy="77"/>
            </a:xfrm>
            <a:custGeom>
              <a:avLst/>
              <a:gdLst>
                <a:gd name="T0" fmla="*/ 13 w 197"/>
                <a:gd name="T1" fmla="*/ 0 h 409"/>
                <a:gd name="T2" fmla="*/ 0 w 197"/>
                <a:gd name="T3" fmla="*/ 251 h 409"/>
                <a:gd name="T4" fmla="*/ 197 w 197"/>
                <a:gd name="T5" fmla="*/ 409 h 409"/>
                <a:gd name="T6" fmla="*/ 197 w 197"/>
                <a:gd name="T7" fmla="*/ 159 h 409"/>
                <a:gd name="T8" fmla="*/ 13 w 197"/>
                <a:gd name="T9" fmla="*/ 0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409"/>
                <a:gd name="T17" fmla="*/ 197 w 197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409">
                  <a:moveTo>
                    <a:pt x="13" y="0"/>
                  </a:moveTo>
                  <a:lnTo>
                    <a:pt x="0" y="251"/>
                  </a:lnTo>
                  <a:lnTo>
                    <a:pt x="197" y="409"/>
                  </a:lnTo>
                  <a:lnTo>
                    <a:pt x="197" y="15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442"/>
            <p:cNvSpPr>
              <a:spLocks/>
            </p:cNvSpPr>
            <p:nvPr/>
          </p:nvSpPr>
          <p:spPr bwMode="auto">
            <a:xfrm>
              <a:off x="770" y="2626"/>
              <a:ext cx="39" cy="79"/>
            </a:xfrm>
            <a:custGeom>
              <a:avLst/>
              <a:gdLst>
                <a:gd name="T0" fmla="*/ 26 w 210"/>
                <a:gd name="T1" fmla="*/ 0 h 421"/>
                <a:gd name="T2" fmla="*/ 0 w 210"/>
                <a:gd name="T3" fmla="*/ 250 h 421"/>
                <a:gd name="T4" fmla="*/ 184 w 210"/>
                <a:gd name="T5" fmla="*/ 421 h 421"/>
                <a:gd name="T6" fmla="*/ 210 w 210"/>
                <a:gd name="T7" fmla="*/ 171 h 421"/>
                <a:gd name="T8" fmla="*/ 26 w 210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21"/>
                <a:gd name="T17" fmla="*/ 210 w 210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21">
                  <a:moveTo>
                    <a:pt x="26" y="0"/>
                  </a:moveTo>
                  <a:lnTo>
                    <a:pt x="0" y="250"/>
                  </a:lnTo>
                  <a:lnTo>
                    <a:pt x="184" y="421"/>
                  </a:lnTo>
                  <a:lnTo>
                    <a:pt x="210" y="17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443"/>
            <p:cNvSpPr>
              <a:spLocks/>
            </p:cNvSpPr>
            <p:nvPr/>
          </p:nvSpPr>
          <p:spPr bwMode="auto">
            <a:xfrm>
              <a:off x="742" y="2547"/>
              <a:ext cx="40" cy="79"/>
            </a:xfrm>
            <a:custGeom>
              <a:avLst/>
              <a:gdLst>
                <a:gd name="T0" fmla="*/ 39 w 210"/>
                <a:gd name="T1" fmla="*/ 0 h 421"/>
                <a:gd name="T2" fmla="*/ 0 w 210"/>
                <a:gd name="T3" fmla="*/ 250 h 421"/>
                <a:gd name="T4" fmla="*/ 171 w 210"/>
                <a:gd name="T5" fmla="*/ 421 h 421"/>
                <a:gd name="T6" fmla="*/ 210 w 210"/>
                <a:gd name="T7" fmla="*/ 184 h 421"/>
                <a:gd name="T8" fmla="*/ 39 w 210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21"/>
                <a:gd name="T17" fmla="*/ 210 w 210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21">
                  <a:moveTo>
                    <a:pt x="39" y="0"/>
                  </a:moveTo>
                  <a:lnTo>
                    <a:pt x="0" y="250"/>
                  </a:lnTo>
                  <a:lnTo>
                    <a:pt x="171" y="421"/>
                  </a:lnTo>
                  <a:lnTo>
                    <a:pt x="210" y="18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444"/>
            <p:cNvSpPr>
              <a:spLocks/>
            </p:cNvSpPr>
            <p:nvPr/>
          </p:nvSpPr>
          <p:spPr bwMode="auto">
            <a:xfrm>
              <a:off x="718" y="2468"/>
              <a:ext cx="39" cy="79"/>
            </a:xfrm>
            <a:custGeom>
              <a:avLst/>
              <a:gdLst>
                <a:gd name="T0" fmla="*/ 40 w 211"/>
                <a:gd name="T1" fmla="*/ 0 h 422"/>
                <a:gd name="T2" fmla="*/ 0 w 211"/>
                <a:gd name="T3" fmla="*/ 237 h 422"/>
                <a:gd name="T4" fmla="*/ 171 w 211"/>
                <a:gd name="T5" fmla="*/ 422 h 422"/>
                <a:gd name="T6" fmla="*/ 211 w 211"/>
                <a:gd name="T7" fmla="*/ 171 h 422"/>
                <a:gd name="T8" fmla="*/ 40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22"/>
                <a:gd name="T17" fmla="*/ 211 w 211"/>
                <a:gd name="T18" fmla="*/ 422 h 4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22">
                  <a:moveTo>
                    <a:pt x="40" y="0"/>
                  </a:moveTo>
                  <a:lnTo>
                    <a:pt x="0" y="237"/>
                  </a:lnTo>
                  <a:lnTo>
                    <a:pt x="171" y="422"/>
                  </a:lnTo>
                  <a:lnTo>
                    <a:pt x="211" y="17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445"/>
            <p:cNvSpPr>
              <a:spLocks/>
            </p:cNvSpPr>
            <p:nvPr/>
          </p:nvSpPr>
          <p:spPr bwMode="auto">
            <a:xfrm>
              <a:off x="695" y="2387"/>
              <a:ext cx="42" cy="81"/>
            </a:xfrm>
            <a:custGeom>
              <a:avLst/>
              <a:gdLst>
                <a:gd name="T0" fmla="*/ 66 w 224"/>
                <a:gd name="T1" fmla="*/ 0 h 435"/>
                <a:gd name="T2" fmla="*/ 0 w 224"/>
                <a:gd name="T3" fmla="*/ 238 h 435"/>
                <a:gd name="T4" fmla="*/ 172 w 224"/>
                <a:gd name="T5" fmla="*/ 435 h 435"/>
                <a:gd name="T6" fmla="*/ 224 w 224"/>
                <a:gd name="T7" fmla="*/ 185 h 435"/>
                <a:gd name="T8" fmla="*/ 66 w 224"/>
                <a:gd name="T9" fmla="*/ 0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35"/>
                <a:gd name="T17" fmla="*/ 224 w 224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35">
                  <a:moveTo>
                    <a:pt x="66" y="0"/>
                  </a:moveTo>
                  <a:lnTo>
                    <a:pt x="0" y="238"/>
                  </a:lnTo>
                  <a:lnTo>
                    <a:pt x="172" y="435"/>
                  </a:lnTo>
                  <a:lnTo>
                    <a:pt x="224" y="1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446"/>
            <p:cNvSpPr>
              <a:spLocks/>
            </p:cNvSpPr>
            <p:nvPr/>
          </p:nvSpPr>
          <p:spPr bwMode="auto">
            <a:xfrm>
              <a:off x="683" y="2303"/>
              <a:ext cx="39" cy="84"/>
            </a:xfrm>
            <a:custGeom>
              <a:avLst/>
              <a:gdLst>
                <a:gd name="T0" fmla="*/ 65 w 210"/>
                <a:gd name="T1" fmla="*/ 0 h 447"/>
                <a:gd name="T2" fmla="*/ 0 w 210"/>
                <a:gd name="T3" fmla="*/ 237 h 447"/>
                <a:gd name="T4" fmla="*/ 144 w 210"/>
                <a:gd name="T5" fmla="*/ 447 h 447"/>
                <a:gd name="T6" fmla="*/ 210 w 210"/>
                <a:gd name="T7" fmla="*/ 210 h 447"/>
                <a:gd name="T8" fmla="*/ 65 w 210"/>
                <a:gd name="T9" fmla="*/ 0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47"/>
                <a:gd name="T17" fmla="*/ 210 w 210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47">
                  <a:moveTo>
                    <a:pt x="65" y="0"/>
                  </a:moveTo>
                  <a:lnTo>
                    <a:pt x="0" y="237"/>
                  </a:lnTo>
                  <a:lnTo>
                    <a:pt x="144" y="447"/>
                  </a:lnTo>
                  <a:lnTo>
                    <a:pt x="210" y="21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447"/>
            <p:cNvSpPr>
              <a:spLocks/>
            </p:cNvSpPr>
            <p:nvPr/>
          </p:nvSpPr>
          <p:spPr bwMode="auto">
            <a:xfrm>
              <a:off x="671" y="2219"/>
              <a:ext cx="42" cy="84"/>
            </a:xfrm>
            <a:custGeom>
              <a:avLst/>
              <a:gdLst>
                <a:gd name="T0" fmla="*/ 79 w 224"/>
                <a:gd name="T1" fmla="*/ 0 h 448"/>
                <a:gd name="T2" fmla="*/ 0 w 224"/>
                <a:gd name="T3" fmla="*/ 237 h 448"/>
                <a:gd name="T4" fmla="*/ 131 w 224"/>
                <a:gd name="T5" fmla="*/ 448 h 448"/>
                <a:gd name="T6" fmla="*/ 224 w 224"/>
                <a:gd name="T7" fmla="*/ 211 h 448"/>
                <a:gd name="T8" fmla="*/ 79 w 224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8"/>
                <a:gd name="T17" fmla="*/ 224 w 2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8">
                  <a:moveTo>
                    <a:pt x="79" y="0"/>
                  </a:moveTo>
                  <a:lnTo>
                    <a:pt x="0" y="237"/>
                  </a:lnTo>
                  <a:lnTo>
                    <a:pt x="131" y="448"/>
                  </a:lnTo>
                  <a:lnTo>
                    <a:pt x="224" y="211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448"/>
            <p:cNvSpPr>
              <a:spLocks/>
            </p:cNvSpPr>
            <p:nvPr/>
          </p:nvSpPr>
          <p:spPr bwMode="auto">
            <a:xfrm>
              <a:off x="666" y="2140"/>
              <a:ext cx="42" cy="84"/>
            </a:xfrm>
            <a:custGeom>
              <a:avLst/>
              <a:gdLst>
                <a:gd name="T0" fmla="*/ 106 w 224"/>
                <a:gd name="T1" fmla="*/ 0 h 448"/>
                <a:gd name="T2" fmla="*/ 0 w 224"/>
                <a:gd name="T3" fmla="*/ 224 h 448"/>
                <a:gd name="T4" fmla="*/ 119 w 224"/>
                <a:gd name="T5" fmla="*/ 448 h 448"/>
                <a:gd name="T6" fmla="*/ 224 w 224"/>
                <a:gd name="T7" fmla="*/ 211 h 448"/>
                <a:gd name="T8" fmla="*/ 106 w 224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8"/>
                <a:gd name="T17" fmla="*/ 224 w 2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8">
                  <a:moveTo>
                    <a:pt x="106" y="0"/>
                  </a:moveTo>
                  <a:lnTo>
                    <a:pt x="0" y="224"/>
                  </a:lnTo>
                  <a:lnTo>
                    <a:pt x="119" y="448"/>
                  </a:lnTo>
                  <a:lnTo>
                    <a:pt x="224" y="211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449"/>
            <p:cNvSpPr>
              <a:spLocks/>
            </p:cNvSpPr>
            <p:nvPr/>
          </p:nvSpPr>
          <p:spPr bwMode="auto">
            <a:xfrm>
              <a:off x="663" y="2059"/>
              <a:ext cx="42" cy="84"/>
            </a:xfrm>
            <a:custGeom>
              <a:avLst/>
              <a:gdLst>
                <a:gd name="T0" fmla="*/ 119 w 224"/>
                <a:gd name="T1" fmla="*/ 0 h 448"/>
                <a:gd name="T2" fmla="*/ 0 w 224"/>
                <a:gd name="T3" fmla="*/ 224 h 448"/>
                <a:gd name="T4" fmla="*/ 119 w 224"/>
                <a:gd name="T5" fmla="*/ 448 h 448"/>
                <a:gd name="T6" fmla="*/ 224 w 224"/>
                <a:gd name="T7" fmla="*/ 224 h 448"/>
                <a:gd name="T8" fmla="*/ 119 w 224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8"/>
                <a:gd name="T17" fmla="*/ 224 w 2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8">
                  <a:moveTo>
                    <a:pt x="119" y="0"/>
                  </a:moveTo>
                  <a:lnTo>
                    <a:pt x="0" y="224"/>
                  </a:lnTo>
                  <a:lnTo>
                    <a:pt x="119" y="448"/>
                  </a:lnTo>
                  <a:lnTo>
                    <a:pt x="224" y="224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450"/>
            <p:cNvSpPr>
              <a:spLocks/>
            </p:cNvSpPr>
            <p:nvPr/>
          </p:nvSpPr>
          <p:spPr bwMode="auto">
            <a:xfrm>
              <a:off x="668" y="1977"/>
              <a:ext cx="42" cy="84"/>
            </a:xfrm>
            <a:custGeom>
              <a:avLst/>
              <a:gdLst>
                <a:gd name="T0" fmla="*/ 118 w 223"/>
                <a:gd name="T1" fmla="*/ 0 h 448"/>
                <a:gd name="T2" fmla="*/ 0 w 223"/>
                <a:gd name="T3" fmla="*/ 211 h 448"/>
                <a:gd name="T4" fmla="*/ 92 w 223"/>
                <a:gd name="T5" fmla="*/ 448 h 448"/>
                <a:gd name="T6" fmla="*/ 223 w 223"/>
                <a:gd name="T7" fmla="*/ 224 h 448"/>
                <a:gd name="T8" fmla="*/ 118 w 223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"/>
                <a:gd name="T16" fmla="*/ 0 h 448"/>
                <a:gd name="T17" fmla="*/ 223 w 223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" h="448">
                  <a:moveTo>
                    <a:pt x="118" y="0"/>
                  </a:moveTo>
                  <a:lnTo>
                    <a:pt x="0" y="211"/>
                  </a:lnTo>
                  <a:lnTo>
                    <a:pt x="92" y="448"/>
                  </a:lnTo>
                  <a:lnTo>
                    <a:pt x="223" y="22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451"/>
            <p:cNvSpPr>
              <a:spLocks/>
            </p:cNvSpPr>
            <p:nvPr/>
          </p:nvSpPr>
          <p:spPr bwMode="auto">
            <a:xfrm>
              <a:off x="676" y="1894"/>
              <a:ext cx="39" cy="83"/>
            </a:xfrm>
            <a:custGeom>
              <a:avLst/>
              <a:gdLst>
                <a:gd name="T0" fmla="*/ 132 w 211"/>
                <a:gd name="T1" fmla="*/ 0 h 448"/>
                <a:gd name="T2" fmla="*/ 0 w 211"/>
                <a:gd name="T3" fmla="*/ 211 h 448"/>
                <a:gd name="T4" fmla="*/ 79 w 211"/>
                <a:gd name="T5" fmla="*/ 448 h 448"/>
                <a:gd name="T6" fmla="*/ 211 w 211"/>
                <a:gd name="T7" fmla="*/ 237 h 448"/>
                <a:gd name="T8" fmla="*/ 132 w 211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48"/>
                <a:gd name="T17" fmla="*/ 211 w 211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48">
                  <a:moveTo>
                    <a:pt x="132" y="0"/>
                  </a:moveTo>
                  <a:lnTo>
                    <a:pt x="0" y="211"/>
                  </a:lnTo>
                  <a:lnTo>
                    <a:pt x="79" y="448"/>
                  </a:lnTo>
                  <a:lnTo>
                    <a:pt x="211" y="23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452"/>
            <p:cNvSpPr>
              <a:spLocks/>
            </p:cNvSpPr>
            <p:nvPr/>
          </p:nvSpPr>
          <p:spPr bwMode="auto">
            <a:xfrm>
              <a:off x="686" y="1812"/>
              <a:ext cx="42" cy="84"/>
            </a:xfrm>
            <a:custGeom>
              <a:avLst/>
              <a:gdLst>
                <a:gd name="T0" fmla="*/ 145 w 224"/>
                <a:gd name="T1" fmla="*/ 0 h 447"/>
                <a:gd name="T2" fmla="*/ 0 w 224"/>
                <a:gd name="T3" fmla="*/ 210 h 447"/>
                <a:gd name="T4" fmla="*/ 79 w 224"/>
                <a:gd name="T5" fmla="*/ 447 h 447"/>
                <a:gd name="T6" fmla="*/ 224 w 224"/>
                <a:gd name="T7" fmla="*/ 250 h 447"/>
                <a:gd name="T8" fmla="*/ 145 w 224"/>
                <a:gd name="T9" fmla="*/ 0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7"/>
                <a:gd name="T17" fmla="*/ 224 w 224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7">
                  <a:moveTo>
                    <a:pt x="145" y="0"/>
                  </a:moveTo>
                  <a:lnTo>
                    <a:pt x="0" y="210"/>
                  </a:lnTo>
                  <a:lnTo>
                    <a:pt x="79" y="447"/>
                  </a:lnTo>
                  <a:lnTo>
                    <a:pt x="224" y="25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453"/>
            <p:cNvSpPr>
              <a:spLocks/>
            </p:cNvSpPr>
            <p:nvPr/>
          </p:nvSpPr>
          <p:spPr bwMode="auto">
            <a:xfrm>
              <a:off x="703" y="1733"/>
              <a:ext cx="39" cy="82"/>
            </a:xfrm>
            <a:custGeom>
              <a:avLst/>
              <a:gdLst>
                <a:gd name="T0" fmla="*/ 145 w 211"/>
                <a:gd name="T1" fmla="*/ 0 h 435"/>
                <a:gd name="T2" fmla="*/ 0 w 211"/>
                <a:gd name="T3" fmla="*/ 185 h 435"/>
                <a:gd name="T4" fmla="*/ 66 w 211"/>
                <a:gd name="T5" fmla="*/ 435 h 435"/>
                <a:gd name="T6" fmla="*/ 211 w 211"/>
                <a:gd name="T7" fmla="*/ 237 h 435"/>
                <a:gd name="T8" fmla="*/ 145 w 211"/>
                <a:gd name="T9" fmla="*/ 0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35"/>
                <a:gd name="T17" fmla="*/ 211 w 211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35">
                  <a:moveTo>
                    <a:pt x="145" y="0"/>
                  </a:moveTo>
                  <a:lnTo>
                    <a:pt x="0" y="185"/>
                  </a:lnTo>
                  <a:lnTo>
                    <a:pt x="66" y="435"/>
                  </a:lnTo>
                  <a:lnTo>
                    <a:pt x="211" y="237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454"/>
            <p:cNvSpPr>
              <a:spLocks/>
            </p:cNvSpPr>
            <p:nvPr/>
          </p:nvSpPr>
          <p:spPr bwMode="auto">
            <a:xfrm>
              <a:off x="722" y="1654"/>
              <a:ext cx="40" cy="82"/>
            </a:xfrm>
            <a:custGeom>
              <a:avLst/>
              <a:gdLst>
                <a:gd name="T0" fmla="*/ 158 w 211"/>
                <a:gd name="T1" fmla="*/ 0 h 434"/>
                <a:gd name="T2" fmla="*/ 0 w 211"/>
                <a:gd name="T3" fmla="*/ 184 h 434"/>
                <a:gd name="T4" fmla="*/ 53 w 211"/>
                <a:gd name="T5" fmla="*/ 434 h 434"/>
                <a:gd name="T6" fmla="*/ 211 w 211"/>
                <a:gd name="T7" fmla="*/ 237 h 434"/>
                <a:gd name="T8" fmla="*/ 158 w 211"/>
                <a:gd name="T9" fmla="*/ 0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34"/>
                <a:gd name="T17" fmla="*/ 211 w 211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34">
                  <a:moveTo>
                    <a:pt x="158" y="0"/>
                  </a:moveTo>
                  <a:lnTo>
                    <a:pt x="0" y="184"/>
                  </a:lnTo>
                  <a:lnTo>
                    <a:pt x="53" y="434"/>
                  </a:lnTo>
                  <a:lnTo>
                    <a:pt x="211" y="23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455"/>
            <p:cNvSpPr>
              <a:spLocks/>
            </p:cNvSpPr>
            <p:nvPr/>
          </p:nvSpPr>
          <p:spPr bwMode="auto">
            <a:xfrm>
              <a:off x="747" y="1575"/>
              <a:ext cx="40" cy="79"/>
            </a:xfrm>
            <a:custGeom>
              <a:avLst/>
              <a:gdLst>
                <a:gd name="T0" fmla="*/ 184 w 211"/>
                <a:gd name="T1" fmla="*/ 0 h 422"/>
                <a:gd name="T2" fmla="*/ 0 w 211"/>
                <a:gd name="T3" fmla="*/ 185 h 422"/>
                <a:gd name="T4" fmla="*/ 40 w 211"/>
                <a:gd name="T5" fmla="*/ 422 h 422"/>
                <a:gd name="T6" fmla="*/ 211 w 211"/>
                <a:gd name="T7" fmla="*/ 251 h 422"/>
                <a:gd name="T8" fmla="*/ 184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22"/>
                <a:gd name="T17" fmla="*/ 211 w 211"/>
                <a:gd name="T18" fmla="*/ 422 h 4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22">
                  <a:moveTo>
                    <a:pt x="184" y="0"/>
                  </a:moveTo>
                  <a:lnTo>
                    <a:pt x="0" y="185"/>
                  </a:lnTo>
                  <a:lnTo>
                    <a:pt x="40" y="422"/>
                  </a:lnTo>
                  <a:lnTo>
                    <a:pt x="211" y="2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456"/>
            <p:cNvSpPr>
              <a:spLocks/>
            </p:cNvSpPr>
            <p:nvPr/>
          </p:nvSpPr>
          <p:spPr bwMode="auto">
            <a:xfrm>
              <a:off x="777" y="1499"/>
              <a:ext cx="37" cy="79"/>
            </a:xfrm>
            <a:custGeom>
              <a:avLst/>
              <a:gdLst>
                <a:gd name="T0" fmla="*/ 171 w 198"/>
                <a:gd name="T1" fmla="*/ 0 h 421"/>
                <a:gd name="T2" fmla="*/ 0 w 198"/>
                <a:gd name="T3" fmla="*/ 171 h 421"/>
                <a:gd name="T4" fmla="*/ 26 w 198"/>
                <a:gd name="T5" fmla="*/ 421 h 421"/>
                <a:gd name="T6" fmla="*/ 198 w 198"/>
                <a:gd name="T7" fmla="*/ 250 h 421"/>
                <a:gd name="T8" fmla="*/ 171 w 19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21"/>
                <a:gd name="T17" fmla="*/ 198 w 19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21">
                  <a:moveTo>
                    <a:pt x="171" y="0"/>
                  </a:moveTo>
                  <a:lnTo>
                    <a:pt x="0" y="171"/>
                  </a:lnTo>
                  <a:lnTo>
                    <a:pt x="26" y="421"/>
                  </a:lnTo>
                  <a:lnTo>
                    <a:pt x="198" y="25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457"/>
            <p:cNvSpPr>
              <a:spLocks/>
            </p:cNvSpPr>
            <p:nvPr/>
          </p:nvSpPr>
          <p:spPr bwMode="auto">
            <a:xfrm>
              <a:off x="809" y="1423"/>
              <a:ext cx="37" cy="78"/>
            </a:xfrm>
            <a:custGeom>
              <a:avLst/>
              <a:gdLst>
                <a:gd name="T0" fmla="*/ 185 w 198"/>
                <a:gd name="T1" fmla="*/ 0 h 421"/>
                <a:gd name="T2" fmla="*/ 0 w 198"/>
                <a:gd name="T3" fmla="*/ 171 h 421"/>
                <a:gd name="T4" fmla="*/ 13 w 198"/>
                <a:gd name="T5" fmla="*/ 421 h 421"/>
                <a:gd name="T6" fmla="*/ 198 w 198"/>
                <a:gd name="T7" fmla="*/ 250 h 421"/>
                <a:gd name="T8" fmla="*/ 185 w 19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421"/>
                <a:gd name="T17" fmla="*/ 198 w 19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421">
                  <a:moveTo>
                    <a:pt x="185" y="0"/>
                  </a:moveTo>
                  <a:lnTo>
                    <a:pt x="0" y="171"/>
                  </a:lnTo>
                  <a:lnTo>
                    <a:pt x="13" y="421"/>
                  </a:lnTo>
                  <a:lnTo>
                    <a:pt x="198" y="2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458"/>
            <p:cNvSpPr>
              <a:spLocks/>
            </p:cNvSpPr>
            <p:nvPr/>
          </p:nvSpPr>
          <p:spPr bwMode="auto">
            <a:xfrm>
              <a:off x="846" y="1349"/>
              <a:ext cx="39" cy="74"/>
            </a:xfrm>
            <a:custGeom>
              <a:avLst/>
              <a:gdLst>
                <a:gd name="T0" fmla="*/ 211 w 211"/>
                <a:gd name="T1" fmla="*/ 0 h 395"/>
                <a:gd name="T2" fmla="*/ 13 w 211"/>
                <a:gd name="T3" fmla="*/ 144 h 395"/>
                <a:gd name="T4" fmla="*/ 0 w 211"/>
                <a:gd name="T5" fmla="*/ 395 h 395"/>
                <a:gd name="T6" fmla="*/ 197 w 211"/>
                <a:gd name="T7" fmla="*/ 250 h 395"/>
                <a:gd name="T8" fmla="*/ 211 w 21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95"/>
                <a:gd name="T17" fmla="*/ 211 w 21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95">
                  <a:moveTo>
                    <a:pt x="211" y="0"/>
                  </a:moveTo>
                  <a:lnTo>
                    <a:pt x="13" y="144"/>
                  </a:lnTo>
                  <a:lnTo>
                    <a:pt x="0" y="395"/>
                  </a:lnTo>
                  <a:lnTo>
                    <a:pt x="197" y="25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459"/>
            <p:cNvSpPr>
              <a:spLocks/>
            </p:cNvSpPr>
            <p:nvPr/>
          </p:nvSpPr>
          <p:spPr bwMode="auto">
            <a:xfrm>
              <a:off x="888" y="1277"/>
              <a:ext cx="42" cy="72"/>
            </a:xfrm>
            <a:custGeom>
              <a:avLst/>
              <a:gdLst>
                <a:gd name="T0" fmla="*/ 224 w 224"/>
                <a:gd name="T1" fmla="*/ 0 h 382"/>
                <a:gd name="T2" fmla="*/ 13 w 224"/>
                <a:gd name="T3" fmla="*/ 131 h 382"/>
                <a:gd name="T4" fmla="*/ 0 w 224"/>
                <a:gd name="T5" fmla="*/ 382 h 382"/>
                <a:gd name="T6" fmla="*/ 211 w 224"/>
                <a:gd name="T7" fmla="*/ 250 h 382"/>
                <a:gd name="T8" fmla="*/ 224 w 224"/>
                <a:gd name="T9" fmla="*/ 0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382"/>
                <a:gd name="T17" fmla="*/ 224 w 224"/>
                <a:gd name="T18" fmla="*/ 382 h 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382">
                  <a:moveTo>
                    <a:pt x="224" y="0"/>
                  </a:moveTo>
                  <a:lnTo>
                    <a:pt x="13" y="131"/>
                  </a:lnTo>
                  <a:lnTo>
                    <a:pt x="0" y="382"/>
                  </a:lnTo>
                  <a:lnTo>
                    <a:pt x="211" y="25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460"/>
            <p:cNvSpPr>
              <a:spLocks/>
            </p:cNvSpPr>
            <p:nvPr/>
          </p:nvSpPr>
          <p:spPr bwMode="auto">
            <a:xfrm>
              <a:off x="930" y="1208"/>
              <a:ext cx="47" cy="69"/>
            </a:xfrm>
            <a:custGeom>
              <a:avLst/>
              <a:gdLst>
                <a:gd name="T0" fmla="*/ 250 w 250"/>
                <a:gd name="T1" fmla="*/ 0 h 369"/>
                <a:gd name="T2" fmla="*/ 39 w 250"/>
                <a:gd name="T3" fmla="*/ 118 h 369"/>
                <a:gd name="T4" fmla="*/ 0 w 250"/>
                <a:gd name="T5" fmla="*/ 369 h 369"/>
                <a:gd name="T6" fmla="*/ 224 w 250"/>
                <a:gd name="T7" fmla="*/ 237 h 369"/>
                <a:gd name="T8" fmla="*/ 250 w 250"/>
                <a:gd name="T9" fmla="*/ 0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0"/>
                <a:gd name="T16" fmla="*/ 0 h 369"/>
                <a:gd name="T17" fmla="*/ 250 w 250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0" h="369">
                  <a:moveTo>
                    <a:pt x="250" y="0"/>
                  </a:moveTo>
                  <a:lnTo>
                    <a:pt x="39" y="118"/>
                  </a:lnTo>
                  <a:lnTo>
                    <a:pt x="0" y="369"/>
                  </a:lnTo>
                  <a:lnTo>
                    <a:pt x="224" y="237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461"/>
            <p:cNvSpPr>
              <a:spLocks/>
            </p:cNvSpPr>
            <p:nvPr/>
          </p:nvSpPr>
          <p:spPr bwMode="auto">
            <a:xfrm>
              <a:off x="979" y="1141"/>
              <a:ext cx="49" cy="67"/>
            </a:xfrm>
            <a:custGeom>
              <a:avLst/>
              <a:gdLst>
                <a:gd name="T0" fmla="*/ 264 w 264"/>
                <a:gd name="T1" fmla="*/ 0 h 356"/>
                <a:gd name="T2" fmla="*/ 40 w 264"/>
                <a:gd name="T3" fmla="*/ 106 h 356"/>
                <a:gd name="T4" fmla="*/ 0 w 264"/>
                <a:gd name="T5" fmla="*/ 356 h 356"/>
                <a:gd name="T6" fmla="*/ 224 w 264"/>
                <a:gd name="T7" fmla="*/ 250 h 356"/>
                <a:gd name="T8" fmla="*/ 264 w 26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356"/>
                <a:gd name="T17" fmla="*/ 264 w 26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356">
                  <a:moveTo>
                    <a:pt x="264" y="0"/>
                  </a:moveTo>
                  <a:lnTo>
                    <a:pt x="40" y="106"/>
                  </a:lnTo>
                  <a:lnTo>
                    <a:pt x="0" y="356"/>
                  </a:lnTo>
                  <a:lnTo>
                    <a:pt x="224" y="25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462"/>
            <p:cNvSpPr>
              <a:spLocks/>
            </p:cNvSpPr>
            <p:nvPr/>
          </p:nvSpPr>
          <p:spPr bwMode="auto">
            <a:xfrm>
              <a:off x="1031" y="1077"/>
              <a:ext cx="54" cy="64"/>
            </a:xfrm>
            <a:custGeom>
              <a:avLst/>
              <a:gdLst>
                <a:gd name="T0" fmla="*/ 289 w 289"/>
                <a:gd name="T1" fmla="*/ 0 h 342"/>
                <a:gd name="T2" fmla="*/ 52 w 289"/>
                <a:gd name="T3" fmla="*/ 92 h 342"/>
                <a:gd name="T4" fmla="*/ 0 w 289"/>
                <a:gd name="T5" fmla="*/ 342 h 342"/>
                <a:gd name="T6" fmla="*/ 224 w 289"/>
                <a:gd name="T7" fmla="*/ 237 h 342"/>
                <a:gd name="T8" fmla="*/ 289 w 289"/>
                <a:gd name="T9" fmla="*/ 0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342"/>
                <a:gd name="T17" fmla="*/ 289 w 289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342">
                  <a:moveTo>
                    <a:pt x="289" y="0"/>
                  </a:moveTo>
                  <a:lnTo>
                    <a:pt x="52" y="92"/>
                  </a:lnTo>
                  <a:lnTo>
                    <a:pt x="0" y="342"/>
                  </a:lnTo>
                  <a:lnTo>
                    <a:pt x="224" y="23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463"/>
            <p:cNvSpPr>
              <a:spLocks/>
            </p:cNvSpPr>
            <p:nvPr/>
          </p:nvSpPr>
          <p:spPr bwMode="auto">
            <a:xfrm>
              <a:off x="1085" y="1016"/>
              <a:ext cx="57" cy="61"/>
            </a:xfrm>
            <a:custGeom>
              <a:avLst/>
              <a:gdLst>
                <a:gd name="T0" fmla="*/ 303 w 303"/>
                <a:gd name="T1" fmla="*/ 0 h 329"/>
                <a:gd name="T2" fmla="*/ 66 w 303"/>
                <a:gd name="T3" fmla="*/ 92 h 329"/>
                <a:gd name="T4" fmla="*/ 0 w 303"/>
                <a:gd name="T5" fmla="*/ 329 h 329"/>
                <a:gd name="T6" fmla="*/ 224 w 303"/>
                <a:gd name="T7" fmla="*/ 250 h 329"/>
                <a:gd name="T8" fmla="*/ 303 w 303"/>
                <a:gd name="T9" fmla="*/ 0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3"/>
                <a:gd name="T16" fmla="*/ 0 h 329"/>
                <a:gd name="T17" fmla="*/ 303 w 303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3" h="329">
                  <a:moveTo>
                    <a:pt x="303" y="0"/>
                  </a:moveTo>
                  <a:lnTo>
                    <a:pt x="66" y="92"/>
                  </a:lnTo>
                  <a:lnTo>
                    <a:pt x="0" y="329"/>
                  </a:lnTo>
                  <a:lnTo>
                    <a:pt x="224" y="25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464"/>
            <p:cNvSpPr>
              <a:spLocks/>
            </p:cNvSpPr>
            <p:nvPr/>
          </p:nvSpPr>
          <p:spPr bwMode="auto">
            <a:xfrm>
              <a:off x="1144" y="959"/>
              <a:ext cx="60" cy="57"/>
            </a:xfrm>
            <a:custGeom>
              <a:avLst/>
              <a:gdLst>
                <a:gd name="T0" fmla="*/ 316 w 316"/>
                <a:gd name="T1" fmla="*/ 0 h 303"/>
                <a:gd name="T2" fmla="*/ 79 w 316"/>
                <a:gd name="T3" fmla="*/ 79 h 303"/>
                <a:gd name="T4" fmla="*/ 0 w 316"/>
                <a:gd name="T5" fmla="*/ 303 h 303"/>
                <a:gd name="T6" fmla="*/ 237 w 316"/>
                <a:gd name="T7" fmla="*/ 237 h 303"/>
                <a:gd name="T8" fmla="*/ 316 w 31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03"/>
                <a:gd name="T17" fmla="*/ 316 w 31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03">
                  <a:moveTo>
                    <a:pt x="316" y="0"/>
                  </a:moveTo>
                  <a:lnTo>
                    <a:pt x="79" y="79"/>
                  </a:lnTo>
                  <a:lnTo>
                    <a:pt x="0" y="303"/>
                  </a:lnTo>
                  <a:lnTo>
                    <a:pt x="237" y="237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465"/>
            <p:cNvSpPr>
              <a:spLocks/>
            </p:cNvSpPr>
            <p:nvPr/>
          </p:nvSpPr>
          <p:spPr bwMode="auto">
            <a:xfrm>
              <a:off x="1204" y="905"/>
              <a:ext cx="64" cy="54"/>
            </a:xfrm>
            <a:custGeom>
              <a:avLst/>
              <a:gdLst>
                <a:gd name="T0" fmla="*/ 342 w 342"/>
                <a:gd name="T1" fmla="*/ 0 h 290"/>
                <a:gd name="T2" fmla="*/ 105 w 342"/>
                <a:gd name="T3" fmla="*/ 66 h 290"/>
                <a:gd name="T4" fmla="*/ 0 w 342"/>
                <a:gd name="T5" fmla="*/ 290 h 290"/>
                <a:gd name="T6" fmla="*/ 250 w 342"/>
                <a:gd name="T7" fmla="*/ 237 h 290"/>
                <a:gd name="T8" fmla="*/ 342 w 342"/>
                <a:gd name="T9" fmla="*/ 0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290"/>
                <a:gd name="T17" fmla="*/ 342 w 342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290">
                  <a:moveTo>
                    <a:pt x="342" y="0"/>
                  </a:moveTo>
                  <a:lnTo>
                    <a:pt x="105" y="66"/>
                  </a:lnTo>
                  <a:lnTo>
                    <a:pt x="0" y="290"/>
                  </a:lnTo>
                  <a:lnTo>
                    <a:pt x="250" y="237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466"/>
            <p:cNvSpPr>
              <a:spLocks/>
            </p:cNvSpPr>
            <p:nvPr/>
          </p:nvSpPr>
          <p:spPr bwMode="auto">
            <a:xfrm>
              <a:off x="1270" y="853"/>
              <a:ext cx="64" cy="52"/>
            </a:xfrm>
            <a:custGeom>
              <a:avLst/>
              <a:gdLst>
                <a:gd name="T0" fmla="*/ 343 w 343"/>
                <a:gd name="T1" fmla="*/ 0 h 277"/>
                <a:gd name="T2" fmla="*/ 106 w 343"/>
                <a:gd name="T3" fmla="*/ 53 h 277"/>
                <a:gd name="T4" fmla="*/ 0 w 343"/>
                <a:gd name="T5" fmla="*/ 277 h 277"/>
                <a:gd name="T6" fmla="*/ 237 w 343"/>
                <a:gd name="T7" fmla="*/ 237 h 277"/>
                <a:gd name="T8" fmla="*/ 343 w 343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"/>
                <a:gd name="T16" fmla="*/ 0 h 277"/>
                <a:gd name="T17" fmla="*/ 343 w 343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" h="277">
                  <a:moveTo>
                    <a:pt x="343" y="0"/>
                  </a:moveTo>
                  <a:lnTo>
                    <a:pt x="106" y="53"/>
                  </a:lnTo>
                  <a:lnTo>
                    <a:pt x="0" y="277"/>
                  </a:lnTo>
                  <a:lnTo>
                    <a:pt x="237" y="23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467"/>
            <p:cNvSpPr>
              <a:spLocks/>
            </p:cNvSpPr>
            <p:nvPr/>
          </p:nvSpPr>
          <p:spPr bwMode="auto">
            <a:xfrm>
              <a:off x="1334" y="808"/>
              <a:ext cx="69" cy="47"/>
            </a:xfrm>
            <a:custGeom>
              <a:avLst/>
              <a:gdLst>
                <a:gd name="T0" fmla="*/ 368 w 368"/>
                <a:gd name="T1" fmla="*/ 0 h 250"/>
                <a:gd name="T2" fmla="*/ 118 w 368"/>
                <a:gd name="T3" fmla="*/ 27 h 250"/>
                <a:gd name="T4" fmla="*/ 0 w 368"/>
                <a:gd name="T5" fmla="*/ 250 h 250"/>
                <a:gd name="T6" fmla="*/ 250 w 368"/>
                <a:gd name="T7" fmla="*/ 211 h 250"/>
                <a:gd name="T8" fmla="*/ 368 w 368"/>
                <a:gd name="T9" fmla="*/ 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8"/>
                <a:gd name="T16" fmla="*/ 0 h 250"/>
                <a:gd name="T17" fmla="*/ 368 w 368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8" h="250">
                  <a:moveTo>
                    <a:pt x="368" y="0"/>
                  </a:moveTo>
                  <a:lnTo>
                    <a:pt x="118" y="27"/>
                  </a:lnTo>
                  <a:lnTo>
                    <a:pt x="0" y="250"/>
                  </a:lnTo>
                  <a:lnTo>
                    <a:pt x="250" y="21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468"/>
            <p:cNvSpPr>
              <a:spLocks/>
            </p:cNvSpPr>
            <p:nvPr/>
          </p:nvSpPr>
          <p:spPr bwMode="auto">
            <a:xfrm>
              <a:off x="1403" y="764"/>
              <a:ext cx="72" cy="44"/>
            </a:xfrm>
            <a:custGeom>
              <a:avLst/>
              <a:gdLst>
                <a:gd name="T0" fmla="*/ 382 w 382"/>
                <a:gd name="T1" fmla="*/ 0 h 237"/>
                <a:gd name="T2" fmla="*/ 145 w 382"/>
                <a:gd name="T3" fmla="*/ 26 h 237"/>
                <a:gd name="T4" fmla="*/ 0 w 382"/>
                <a:gd name="T5" fmla="*/ 237 h 237"/>
                <a:gd name="T6" fmla="*/ 251 w 382"/>
                <a:gd name="T7" fmla="*/ 211 h 237"/>
                <a:gd name="T8" fmla="*/ 382 w 382"/>
                <a:gd name="T9" fmla="*/ 0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237"/>
                <a:gd name="T17" fmla="*/ 382 w 382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237">
                  <a:moveTo>
                    <a:pt x="382" y="0"/>
                  </a:moveTo>
                  <a:lnTo>
                    <a:pt x="145" y="26"/>
                  </a:lnTo>
                  <a:lnTo>
                    <a:pt x="0" y="237"/>
                  </a:lnTo>
                  <a:lnTo>
                    <a:pt x="251" y="211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469"/>
            <p:cNvSpPr>
              <a:spLocks/>
            </p:cNvSpPr>
            <p:nvPr/>
          </p:nvSpPr>
          <p:spPr bwMode="auto">
            <a:xfrm>
              <a:off x="1477" y="724"/>
              <a:ext cx="74" cy="40"/>
            </a:xfrm>
            <a:custGeom>
              <a:avLst/>
              <a:gdLst>
                <a:gd name="T0" fmla="*/ 395 w 395"/>
                <a:gd name="T1" fmla="*/ 0 h 211"/>
                <a:gd name="T2" fmla="*/ 144 w 395"/>
                <a:gd name="T3" fmla="*/ 14 h 211"/>
                <a:gd name="T4" fmla="*/ 0 w 395"/>
                <a:gd name="T5" fmla="*/ 211 h 211"/>
                <a:gd name="T6" fmla="*/ 250 w 395"/>
                <a:gd name="T7" fmla="*/ 211 h 211"/>
                <a:gd name="T8" fmla="*/ 395 w 395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11"/>
                <a:gd name="T17" fmla="*/ 395 w 395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11">
                  <a:moveTo>
                    <a:pt x="395" y="0"/>
                  </a:moveTo>
                  <a:lnTo>
                    <a:pt x="144" y="14"/>
                  </a:lnTo>
                  <a:lnTo>
                    <a:pt x="0" y="211"/>
                  </a:lnTo>
                  <a:lnTo>
                    <a:pt x="250" y="21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470"/>
            <p:cNvSpPr>
              <a:spLocks/>
            </p:cNvSpPr>
            <p:nvPr/>
          </p:nvSpPr>
          <p:spPr bwMode="auto">
            <a:xfrm>
              <a:off x="1549" y="690"/>
              <a:ext cx="76" cy="39"/>
            </a:xfrm>
            <a:custGeom>
              <a:avLst/>
              <a:gdLst>
                <a:gd name="T0" fmla="*/ 408 w 408"/>
                <a:gd name="T1" fmla="*/ 13 h 211"/>
                <a:gd name="T2" fmla="*/ 158 w 408"/>
                <a:gd name="T3" fmla="*/ 0 h 211"/>
                <a:gd name="T4" fmla="*/ 0 w 408"/>
                <a:gd name="T5" fmla="*/ 198 h 211"/>
                <a:gd name="T6" fmla="*/ 250 w 408"/>
                <a:gd name="T7" fmla="*/ 211 h 211"/>
                <a:gd name="T8" fmla="*/ 408 w 408"/>
                <a:gd name="T9" fmla="*/ 13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211"/>
                <a:gd name="T17" fmla="*/ 408 w 408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211">
                  <a:moveTo>
                    <a:pt x="408" y="13"/>
                  </a:moveTo>
                  <a:lnTo>
                    <a:pt x="158" y="0"/>
                  </a:lnTo>
                  <a:lnTo>
                    <a:pt x="0" y="198"/>
                  </a:lnTo>
                  <a:lnTo>
                    <a:pt x="250" y="211"/>
                  </a:lnTo>
                  <a:lnTo>
                    <a:pt x="408" y="1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471"/>
            <p:cNvSpPr>
              <a:spLocks/>
            </p:cNvSpPr>
            <p:nvPr/>
          </p:nvSpPr>
          <p:spPr bwMode="auto">
            <a:xfrm>
              <a:off x="1625" y="658"/>
              <a:ext cx="79" cy="39"/>
            </a:xfrm>
            <a:custGeom>
              <a:avLst/>
              <a:gdLst>
                <a:gd name="T0" fmla="*/ 421 w 421"/>
                <a:gd name="T1" fmla="*/ 26 h 211"/>
                <a:gd name="T2" fmla="*/ 171 w 421"/>
                <a:gd name="T3" fmla="*/ 0 h 211"/>
                <a:gd name="T4" fmla="*/ 0 w 421"/>
                <a:gd name="T5" fmla="*/ 184 h 211"/>
                <a:gd name="T6" fmla="*/ 250 w 421"/>
                <a:gd name="T7" fmla="*/ 211 h 211"/>
                <a:gd name="T8" fmla="*/ 421 w 421"/>
                <a:gd name="T9" fmla="*/ 26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1"/>
                <a:gd name="T16" fmla="*/ 0 h 211"/>
                <a:gd name="T17" fmla="*/ 421 w 421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1" h="211">
                  <a:moveTo>
                    <a:pt x="421" y="26"/>
                  </a:moveTo>
                  <a:lnTo>
                    <a:pt x="171" y="0"/>
                  </a:lnTo>
                  <a:lnTo>
                    <a:pt x="0" y="184"/>
                  </a:lnTo>
                  <a:lnTo>
                    <a:pt x="250" y="211"/>
                  </a:lnTo>
                  <a:lnTo>
                    <a:pt x="421" y="2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472"/>
            <p:cNvSpPr>
              <a:spLocks/>
            </p:cNvSpPr>
            <p:nvPr/>
          </p:nvSpPr>
          <p:spPr bwMode="auto">
            <a:xfrm>
              <a:off x="1704" y="628"/>
              <a:ext cx="79" cy="42"/>
            </a:xfrm>
            <a:custGeom>
              <a:avLst/>
              <a:gdLst>
                <a:gd name="T0" fmla="*/ 422 w 422"/>
                <a:gd name="T1" fmla="*/ 39 h 224"/>
                <a:gd name="T2" fmla="*/ 172 w 422"/>
                <a:gd name="T3" fmla="*/ 0 h 224"/>
                <a:gd name="T4" fmla="*/ 0 w 422"/>
                <a:gd name="T5" fmla="*/ 184 h 224"/>
                <a:gd name="T6" fmla="*/ 237 w 422"/>
                <a:gd name="T7" fmla="*/ 224 h 224"/>
                <a:gd name="T8" fmla="*/ 422 w 422"/>
                <a:gd name="T9" fmla="*/ 39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2"/>
                <a:gd name="T16" fmla="*/ 0 h 224"/>
                <a:gd name="T17" fmla="*/ 422 w 422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2" h="224">
                  <a:moveTo>
                    <a:pt x="422" y="39"/>
                  </a:moveTo>
                  <a:lnTo>
                    <a:pt x="172" y="0"/>
                  </a:lnTo>
                  <a:lnTo>
                    <a:pt x="0" y="184"/>
                  </a:lnTo>
                  <a:lnTo>
                    <a:pt x="237" y="224"/>
                  </a:lnTo>
                  <a:lnTo>
                    <a:pt x="422" y="3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473"/>
            <p:cNvSpPr>
              <a:spLocks/>
            </p:cNvSpPr>
            <p:nvPr/>
          </p:nvSpPr>
          <p:spPr bwMode="auto">
            <a:xfrm>
              <a:off x="1783" y="604"/>
              <a:ext cx="81" cy="39"/>
            </a:xfrm>
            <a:custGeom>
              <a:avLst/>
              <a:gdLst>
                <a:gd name="T0" fmla="*/ 434 w 434"/>
                <a:gd name="T1" fmla="*/ 40 h 211"/>
                <a:gd name="T2" fmla="*/ 184 w 434"/>
                <a:gd name="T3" fmla="*/ 0 h 211"/>
                <a:gd name="T4" fmla="*/ 0 w 434"/>
                <a:gd name="T5" fmla="*/ 171 h 211"/>
                <a:gd name="T6" fmla="*/ 250 w 434"/>
                <a:gd name="T7" fmla="*/ 211 h 211"/>
                <a:gd name="T8" fmla="*/ 434 w 434"/>
                <a:gd name="T9" fmla="*/ 4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211"/>
                <a:gd name="T17" fmla="*/ 434 w 434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211">
                  <a:moveTo>
                    <a:pt x="434" y="40"/>
                  </a:moveTo>
                  <a:lnTo>
                    <a:pt x="184" y="0"/>
                  </a:lnTo>
                  <a:lnTo>
                    <a:pt x="0" y="171"/>
                  </a:lnTo>
                  <a:lnTo>
                    <a:pt x="250" y="211"/>
                  </a:lnTo>
                  <a:lnTo>
                    <a:pt x="434" y="4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474"/>
            <p:cNvSpPr>
              <a:spLocks/>
            </p:cNvSpPr>
            <p:nvPr/>
          </p:nvSpPr>
          <p:spPr bwMode="auto">
            <a:xfrm>
              <a:off x="1862" y="584"/>
              <a:ext cx="81" cy="42"/>
            </a:xfrm>
            <a:custGeom>
              <a:avLst/>
              <a:gdLst>
                <a:gd name="T0" fmla="*/ 435 w 435"/>
                <a:gd name="T1" fmla="*/ 66 h 224"/>
                <a:gd name="T2" fmla="*/ 198 w 435"/>
                <a:gd name="T3" fmla="*/ 0 h 224"/>
                <a:gd name="T4" fmla="*/ 0 w 435"/>
                <a:gd name="T5" fmla="*/ 158 h 224"/>
                <a:gd name="T6" fmla="*/ 237 w 435"/>
                <a:gd name="T7" fmla="*/ 224 h 224"/>
                <a:gd name="T8" fmla="*/ 435 w 435"/>
                <a:gd name="T9" fmla="*/ 66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24"/>
                <a:gd name="T17" fmla="*/ 435 w 435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24">
                  <a:moveTo>
                    <a:pt x="435" y="66"/>
                  </a:moveTo>
                  <a:lnTo>
                    <a:pt x="198" y="0"/>
                  </a:lnTo>
                  <a:lnTo>
                    <a:pt x="0" y="158"/>
                  </a:lnTo>
                  <a:lnTo>
                    <a:pt x="237" y="224"/>
                  </a:lnTo>
                  <a:lnTo>
                    <a:pt x="435" y="6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475"/>
            <p:cNvSpPr>
              <a:spLocks/>
            </p:cNvSpPr>
            <p:nvPr/>
          </p:nvSpPr>
          <p:spPr bwMode="auto">
            <a:xfrm>
              <a:off x="1941" y="569"/>
              <a:ext cx="84" cy="42"/>
            </a:xfrm>
            <a:custGeom>
              <a:avLst/>
              <a:gdLst>
                <a:gd name="T0" fmla="*/ 447 w 447"/>
                <a:gd name="T1" fmla="*/ 79 h 224"/>
                <a:gd name="T2" fmla="*/ 210 w 447"/>
                <a:gd name="T3" fmla="*/ 0 h 224"/>
                <a:gd name="T4" fmla="*/ 0 w 447"/>
                <a:gd name="T5" fmla="*/ 145 h 224"/>
                <a:gd name="T6" fmla="*/ 237 w 447"/>
                <a:gd name="T7" fmla="*/ 224 h 224"/>
                <a:gd name="T8" fmla="*/ 447 w 447"/>
                <a:gd name="T9" fmla="*/ 79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7"/>
                <a:gd name="T16" fmla="*/ 0 h 224"/>
                <a:gd name="T17" fmla="*/ 447 w 447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7" h="224">
                  <a:moveTo>
                    <a:pt x="447" y="79"/>
                  </a:moveTo>
                  <a:lnTo>
                    <a:pt x="210" y="0"/>
                  </a:lnTo>
                  <a:lnTo>
                    <a:pt x="0" y="145"/>
                  </a:lnTo>
                  <a:lnTo>
                    <a:pt x="237" y="224"/>
                  </a:lnTo>
                  <a:lnTo>
                    <a:pt x="447" y="7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476"/>
            <p:cNvSpPr>
              <a:spLocks/>
            </p:cNvSpPr>
            <p:nvPr/>
          </p:nvSpPr>
          <p:spPr bwMode="auto">
            <a:xfrm>
              <a:off x="2022" y="559"/>
              <a:ext cx="84" cy="42"/>
            </a:xfrm>
            <a:custGeom>
              <a:avLst/>
              <a:gdLst>
                <a:gd name="T0" fmla="*/ 448 w 448"/>
                <a:gd name="T1" fmla="*/ 92 h 224"/>
                <a:gd name="T2" fmla="*/ 211 w 448"/>
                <a:gd name="T3" fmla="*/ 0 h 224"/>
                <a:gd name="T4" fmla="*/ 0 w 448"/>
                <a:gd name="T5" fmla="*/ 132 h 224"/>
                <a:gd name="T6" fmla="*/ 237 w 448"/>
                <a:gd name="T7" fmla="*/ 224 h 224"/>
                <a:gd name="T8" fmla="*/ 448 w 448"/>
                <a:gd name="T9" fmla="*/ 92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92"/>
                  </a:moveTo>
                  <a:lnTo>
                    <a:pt x="211" y="0"/>
                  </a:lnTo>
                  <a:lnTo>
                    <a:pt x="0" y="132"/>
                  </a:lnTo>
                  <a:lnTo>
                    <a:pt x="237" y="224"/>
                  </a:lnTo>
                  <a:lnTo>
                    <a:pt x="448" y="9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477"/>
            <p:cNvSpPr>
              <a:spLocks/>
            </p:cNvSpPr>
            <p:nvPr/>
          </p:nvSpPr>
          <p:spPr bwMode="auto">
            <a:xfrm>
              <a:off x="2106" y="552"/>
              <a:ext cx="84" cy="42"/>
            </a:xfrm>
            <a:custGeom>
              <a:avLst/>
              <a:gdLst>
                <a:gd name="T0" fmla="*/ 448 w 448"/>
                <a:gd name="T1" fmla="*/ 106 h 224"/>
                <a:gd name="T2" fmla="*/ 224 w 448"/>
                <a:gd name="T3" fmla="*/ 0 h 224"/>
                <a:gd name="T4" fmla="*/ 0 w 448"/>
                <a:gd name="T5" fmla="*/ 132 h 224"/>
                <a:gd name="T6" fmla="*/ 237 w 448"/>
                <a:gd name="T7" fmla="*/ 224 h 224"/>
                <a:gd name="T8" fmla="*/ 448 w 448"/>
                <a:gd name="T9" fmla="*/ 106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106"/>
                  </a:moveTo>
                  <a:lnTo>
                    <a:pt x="224" y="0"/>
                  </a:lnTo>
                  <a:lnTo>
                    <a:pt x="0" y="132"/>
                  </a:lnTo>
                  <a:lnTo>
                    <a:pt x="237" y="224"/>
                  </a:lnTo>
                  <a:lnTo>
                    <a:pt x="448" y="10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478"/>
            <p:cNvSpPr>
              <a:spLocks/>
            </p:cNvSpPr>
            <p:nvPr/>
          </p:nvSpPr>
          <p:spPr bwMode="auto">
            <a:xfrm>
              <a:off x="2188" y="552"/>
              <a:ext cx="84" cy="42"/>
            </a:xfrm>
            <a:custGeom>
              <a:avLst/>
              <a:gdLst>
                <a:gd name="T0" fmla="*/ 448 w 448"/>
                <a:gd name="T1" fmla="*/ 106 h 224"/>
                <a:gd name="T2" fmla="*/ 224 w 448"/>
                <a:gd name="T3" fmla="*/ 0 h 224"/>
                <a:gd name="T4" fmla="*/ 0 w 448"/>
                <a:gd name="T5" fmla="*/ 106 h 224"/>
                <a:gd name="T6" fmla="*/ 224 w 448"/>
                <a:gd name="T7" fmla="*/ 224 h 224"/>
                <a:gd name="T8" fmla="*/ 448 w 448"/>
                <a:gd name="T9" fmla="*/ 106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106"/>
                  </a:moveTo>
                  <a:lnTo>
                    <a:pt x="224" y="0"/>
                  </a:lnTo>
                  <a:lnTo>
                    <a:pt x="0" y="106"/>
                  </a:lnTo>
                  <a:lnTo>
                    <a:pt x="224" y="224"/>
                  </a:lnTo>
                  <a:lnTo>
                    <a:pt x="448" y="10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479"/>
            <p:cNvSpPr>
              <a:spLocks/>
            </p:cNvSpPr>
            <p:nvPr/>
          </p:nvSpPr>
          <p:spPr bwMode="auto">
            <a:xfrm>
              <a:off x="2269" y="554"/>
              <a:ext cx="84" cy="42"/>
            </a:xfrm>
            <a:custGeom>
              <a:avLst/>
              <a:gdLst>
                <a:gd name="T0" fmla="*/ 448 w 448"/>
                <a:gd name="T1" fmla="*/ 118 h 224"/>
                <a:gd name="T2" fmla="*/ 224 w 448"/>
                <a:gd name="T3" fmla="*/ 0 h 224"/>
                <a:gd name="T4" fmla="*/ 0 w 448"/>
                <a:gd name="T5" fmla="*/ 105 h 224"/>
                <a:gd name="T6" fmla="*/ 211 w 448"/>
                <a:gd name="T7" fmla="*/ 224 h 224"/>
                <a:gd name="T8" fmla="*/ 448 w 448"/>
                <a:gd name="T9" fmla="*/ 11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118"/>
                  </a:moveTo>
                  <a:lnTo>
                    <a:pt x="224" y="0"/>
                  </a:lnTo>
                  <a:lnTo>
                    <a:pt x="0" y="105"/>
                  </a:lnTo>
                  <a:lnTo>
                    <a:pt x="211" y="224"/>
                  </a:lnTo>
                  <a:lnTo>
                    <a:pt x="448" y="11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480"/>
            <p:cNvSpPr>
              <a:spLocks/>
            </p:cNvSpPr>
            <p:nvPr/>
          </p:nvSpPr>
          <p:spPr bwMode="auto">
            <a:xfrm>
              <a:off x="2348" y="559"/>
              <a:ext cx="84" cy="42"/>
            </a:xfrm>
            <a:custGeom>
              <a:avLst/>
              <a:gdLst>
                <a:gd name="T0" fmla="*/ 448 w 448"/>
                <a:gd name="T1" fmla="*/ 132 h 224"/>
                <a:gd name="T2" fmla="*/ 237 w 448"/>
                <a:gd name="T3" fmla="*/ 0 h 224"/>
                <a:gd name="T4" fmla="*/ 0 w 448"/>
                <a:gd name="T5" fmla="*/ 92 h 224"/>
                <a:gd name="T6" fmla="*/ 211 w 448"/>
                <a:gd name="T7" fmla="*/ 224 h 224"/>
                <a:gd name="T8" fmla="*/ 448 w 448"/>
                <a:gd name="T9" fmla="*/ 132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132"/>
                  </a:moveTo>
                  <a:lnTo>
                    <a:pt x="237" y="0"/>
                  </a:lnTo>
                  <a:lnTo>
                    <a:pt x="0" y="92"/>
                  </a:lnTo>
                  <a:lnTo>
                    <a:pt x="211" y="224"/>
                  </a:lnTo>
                  <a:lnTo>
                    <a:pt x="448" y="13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481"/>
            <p:cNvSpPr>
              <a:spLocks/>
            </p:cNvSpPr>
            <p:nvPr/>
          </p:nvSpPr>
          <p:spPr bwMode="auto">
            <a:xfrm>
              <a:off x="2432" y="572"/>
              <a:ext cx="81" cy="39"/>
            </a:xfrm>
            <a:custGeom>
              <a:avLst/>
              <a:gdLst>
                <a:gd name="T0" fmla="*/ 434 w 434"/>
                <a:gd name="T1" fmla="*/ 145 h 211"/>
                <a:gd name="T2" fmla="*/ 237 w 434"/>
                <a:gd name="T3" fmla="*/ 0 h 211"/>
                <a:gd name="T4" fmla="*/ 0 w 434"/>
                <a:gd name="T5" fmla="*/ 66 h 211"/>
                <a:gd name="T6" fmla="*/ 197 w 434"/>
                <a:gd name="T7" fmla="*/ 211 h 211"/>
                <a:gd name="T8" fmla="*/ 434 w 434"/>
                <a:gd name="T9" fmla="*/ 145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211"/>
                <a:gd name="T17" fmla="*/ 434 w 434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211">
                  <a:moveTo>
                    <a:pt x="434" y="145"/>
                  </a:moveTo>
                  <a:lnTo>
                    <a:pt x="237" y="0"/>
                  </a:lnTo>
                  <a:lnTo>
                    <a:pt x="0" y="66"/>
                  </a:lnTo>
                  <a:lnTo>
                    <a:pt x="197" y="211"/>
                  </a:lnTo>
                  <a:lnTo>
                    <a:pt x="434" y="14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482"/>
            <p:cNvSpPr>
              <a:spLocks/>
            </p:cNvSpPr>
            <p:nvPr/>
          </p:nvSpPr>
          <p:spPr bwMode="auto">
            <a:xfrm>
              <a:off x="2511" y="586"/>
              <a:ext cx="84" cy="42"/>
            </a:xfrm>
            <a:custGeom>
              <a:avLst/>
              <a:gdLst>
                <a:gd name="T0" fmla="*/ 448 w 448"/>
                <a:gd name="T1" fmla="*/ 158 h 224"/>
                <a:gd name="T2" fmla="*/ 250 w 448"/>
                <a:gd name="T3" fmla="*/ 0 h 224"/>
                <a:gd name="T4" fmla="*/ 0 w 448"/>
                <a:gd name="T5" fmla="*/ 66 h 224"/>
                <a:gd name="T6" fmla="*/ 198 w 448"/>
                <a:gd name="T7" fmla="*/ 224 h 224"/>
                <a:gd name="T8" fmla="*/ 448 w 448"/>
                <a:gd name="T9" fmla="*/ 15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8"/>
                <a:gd name="T16" fmla="*/ 0 h 224"/>
                <a:gd name="T17" fmla="*/ 448 w 44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8" h="224">
                  <a:moveTo>
                    <a:pt x="448" y="158"/>
                  </a:moveTo>
                  <a:lnTo>
                    <a:pt x="250" y="0"/>
                  </a:lnTo>
                  <a:lnTo>
                    <a:pt x="0" y="66"/>
                  </a:lnTo>
                  <a:lnTo>
                    <a:pt x="198" y="224"/>
                  </a:lnTo>
                  <a:lnTo>
                    <a:pt x="448" y="15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483"/>
            <p:cNvSpPr>
              <a:spLocks/>
            </p:cNvSpPr>
            <p:nvPr/>
          </p:nvSpPr>
          <p:spPr bwMode="auto">
            <a:xfrm>
              <a:off x="2592" y="606"/>
              <a:ext cx="81" cy="40"/>
            </a:xfrm>
            <a:custGeom>
              <a:avLst/>
              <a:gdLst>
                <a:gd name="T0" fmla="*/ 434 w 434"/>
                <a:gd name="T1" fmla="*/ 171 h 211"/>
                <a:gd name="T2" fmla="*/ 250 w 434"/>
                <a:gd name="T3" fmla="*/ 0 h 211"/>
                <a:gd name="T4" fmla="*/ 0 w 434"/>
                <a:gd name="T5" fmla="*/ 53 h 211"/>
                <a:gd name="T6" fmla="*/ 184 w 434"/>
                <a:gd name="T7" fmla="*/ 211 h 211"/>
                <a:gd name="T8" fmla="*/ 434 w 434"/>
                <a:gd name="T9" fmla="*/ 171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211"/>
                <a:gd name="T17" fmla="*/ 434 w 434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211">
                  <a:moveTo>
                    <a:pt x="434" y="171"/>
                  </a:moveTo>
                  <a:lnTo>
                    <a:pt x="250" y="0"/>
                  </a:lnTo>
                  <a:lnTo>
                    <a:pt x="0" y="53"/>
                  </a:lnTo>
                  <a:lnTo>
                    <a:pt x="184" y="211"/>
                  </a:lnTo>
                  <a:lnTo>
                    <a:pt x="434" y="17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484"/>
            <p:cNvSpPr>
              <a:spLocks/>
            </p:cNvSpPr>
            <p:nvPr/>
          </p:nvSpPr>
          <p:spPr bwMode="auto">
            <a:xfrm>
              <a:off x="2671" y="631"/>
              <a:ext cx="79" cy="39"/>
            </a:xfrm>
            <a:custGeom>
              <a:avLst/>
              <a:gdLst>
                <a:gd name="T0" fmla="*/ 422 w 422"/>
                <a:gd name="T1" fmla="*/ 171 h 211"/>
                <a:gd name="T2" fmla="*/ 250 w 422"/>
                <a:gd name="T3" fmla="*/ 0 h 211"/>
                <a:gd name="T4" fmla="*/ 0 w 422"/>
                <a:gd name="T5" fmla="*/ 26 h 211"/>
                <a:gd name="T6" fmla="*/ 185 w 422"/>
                <a:gd name="T7" fmla="*/ 211 h 211"/>
                <a:gd name="T8" fmla="*/ 422 w 422"/>
                <a:gd name="T9" fmla="*/ 171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2"/>
                <a:gd name="T16" fmla="*/ 0 h 211"/>
                <a:gd name="T17" fmla="*/ 422 w 422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2" h="211">
                  <a:moveTo>
                    <a:pt x="422" y="171"/>
                  </a:moveTo>
                  <a:lnTo>
                    <a:pt x="250" y="0"/>
                  </a:lnTo>
                  <a:lnTo>
                    <a:pt x="0" y="26"/>
                  </a:lnTo>
                  <a:lnTo>
                    <a:pt x="185" y="211"/>
                  </a:lnTo>
                  <a:lnTo>
                    <a:pt x="422" y="17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485"/>
            <p:cNvSpPr>
              <a:spLocks/>
            </p:cNvSpPr>
            <p:nvPr/>
          </p:nvSpPr>
          <p:spPr bwMode="auto">
            <a:xfrm>
              <a:off x="2750" y="658"/>
              <a:ext cx="76" cy="39"/>
            </a:xfrm>
            <a:custGeom>
              <a:avLst/>
              <a:gdLst>
                <a:gd name="T0" fmla="*/ 408 w 408"/>
                <a:gd name="T1" fmla="*/ 197 h 211"/>
                <a:gd name="T2" fmla="*/ 250 w 408"/>
                <a:gd name="T3" fmla="*/ 0 h 211"/>
                <a:gd name="T4" fmla="*/ 0 w 408"/>
                <a:gd name="T5" fmla="*/ 26 h 211"/>
                <a:gd name="T6" fmla="*/ 171 w 408"/>
                <a:gd name="T7" fmla="*/ 211 h 211"/>
                <a:gd name="T8" fmla="*/ 408 w 408"/>
                <a:gd name="T9" fmla="*/ 197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211"/>
                <a:gd name="T17" fmla="*/ 408 w 408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211">
                  <a:moveTo>
                    <a:pt x="408" y="197"/>
                  </a:moveTo>
                  <a:lnTo>
                    <a:pt x="250" y="0"/>
                  </a:lnTo>
                  <a:lnTo>
                    <a:pt x="0" y="26"/>
                  </a:lnTo>
                  <a:lnTo>
                    <a:pt x="171" y="211"/>
                  </a:lnTo>
                  <a:lnTo>
                    <a:pt x="408" y="19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486"/>
            <p:cNvSpPr>
              <a:spLocks/>
            </p:cNvSpPr>
            <p:nvPr/>
          </p:nvSpPr>
          <p:spPr bwMode="auto">
            <a:xfrm>
              <a:off x="2824" y="690"/>
              <a:ext cx="76" cy="37"/>
            </a:xfrm>
            <a:custGeom>
              <a:avLst/>
              <a:gdLst>
                <a:gd name="T0" fmla="*/ 408 w 408"/>
                <a:gd name="T1" fmla="*/ 198 h 198"/>
                <a:gd name="T2" fmla="*/ 263 w 408"/>
                <a:gd name="T3" fmla="*/ 0 h 198"/>
                <a:gd name="T4" fmla="*/ 0 w 408"/>
                <a:gd name="T5" fmla="*/ 0 h 198"/>
                <a:gd name="T6" fmla="*/ 158 w 408"/>
                <a:gd name="T7" fmla="*/ 198 h 198"/>
                <a:gd name="T8" fmla="*/ 408 w 408"/>
                <a:gd name="T9" fmla="*/ 198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198"/>
                <a:gd name="T17" fmla="*/ 408 w 408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198">
                  <a:moveTo>
                    <a:pt x="408" y="198"/>
                  </a:moveTo>
                  <a:lnTo>
                    <a:pt x="263" y="0"/>
                  </a:lnTo>
                  <a:lnTo>
                    <a:pt x="0" y="0"/>
                  </a:lnTo>
                  <a:lnTo>
                    <a:pt x="158" y="198"/>
                  </a:lnTo>
                  <a:lnTo>
                    <a:pt x="408" y="19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487"/>
            <p:cNvSpPr>
              <a:spLocks/>
            </p:cNvSpPr>
            <p:nvPr/>
          </p:nvSpPr>
          <p:spPr bwMode="auto">
            <a:xfrm>
              <a:off x="2900" y="727"/>
              <a:ext cx="74" cy="39"/>
            </a:xfrm>
            <a:custGeom>
              <a:avLst/>
              <a:gdLst>
                <a:gd name="T0" fmla="*/ 395 w 395"/>
                <a:gd name="T1" fmla="*/ 210 h 210"/>
                <a:gd name="T2" fmla="*/ 250 w 395"/>
                <a:gd name="T3" fmla="*/ 0 h 210"/>
                <a:gd name="T4" fmla="*/ 0 w 395"/>
                <a:gd name="T5" fmla="*/ 0 h 210"/>
                <a:gd name="T6" fmla="*/ 145 w 395"/>
                <a:gd name="T7" fmla="*/ 197 h 210"/>
                <a:gd name="T8" fmla="*/ 395 w 395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10"/>
                <a:gd name="T17" fmla="*/ 395 w 395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10">
                  <a:moveTo>
                    <a:pt x="395" y="210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145" y="197"/>
                  </a:lnTo>
                  <a:lnTo>
                    <a:pt x="395" y="21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488"/>
            <p:cNvSpPr>
              <a:spLocks/>
            </p:cNvSpPr>
            <p:nvPr/>
          </p:nvSpPr>
          <p:spPr bwMode="auto">
            <a:xfrm>
              <a:off x="2974" y="764"/>
              <a:ext cx="72" cy="44"/>
            </a:xfrm>
            <a:custGeom>
              <a:avLst/>
              <a:gdLst>
                <a:gd name="T0" fmla="*/ 382 w 382"/>
                <a:gd name="T1" fmla="*/ 237 h 237"/>
                <a:gd name="T2" fmla="*/ 250 w 382"/>
                <a:gd name="T3" fmla="*/ 26 h 237"/>
                <a:gd name="T4" fmla="*/ 0 w 382"/>
                <a:gd name="T5" fmla="*/ 0 h 237"/>
                <a:gd name="T6" fmla="*/ 132 w 382"/>
                <a:gd name="T7" fmla="*/ 224 h 237"/>
                <a:gd name="T8" fmla="*/ 382 w 382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237"/>
                <a:gd name="T17" fmla="*/ 382 w 382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237">
                  <a:moveTo>
                    <a:pt x="382" y="237"/>
                  </a:moveTo>
                  <a:lnTo>
                    <a:pt x="250" y="26"/>
                  </a:lnTo>
                  <a:lnTo>
                    <a:pt x="0" y="0"/>
                  </a:lnTo>
                  <a:lnTo>
                    <a:pt x="132" y="224"/>
                  </a:lnTo>
                  <a:lnTo>
                    <a:pt x="382" y="23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489"/>
            <p:cNvSpPr>
              <a:spLocks/>
            </p:cNvSpPr>
            <p:nvPr/>
          </p:nvSpPr>
          <p:spPr bwMode="auto">
            <a:xfrm>
              <a:off x="3046" y="808"/>
              <a:ext cx="69" cy="47"/>
            </a:xfrm>
            <a:custGeom>
              <a:avLst/>
              <a:gdLst>
                <a:gd name="T0" fmla="*/ 369 w 369"/>
                <a:gd name="T1" fmla="*/ 250 h 250"/>
                <a:gd name="T2" fmla="*/ 250 w 369"/>
                <a:gd name="T3" fmla="*/ 40 h 250"/>
                <a:gd name="T4" fmla="*/ 0 w 369"/>
                <a:gd name="T5" fmla="*/ 0 h 250"/>
                <a:gd name="T6" fmla="*/ 119 w 369"/>
                <a:gd name="T7" fmla="*/ 211 h 250"/>
                <a:gd name="T8" fmla="*/ 369 w 369"/>
                <a:gd name="T9" fmla="*/ 25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50"/>
                <a:gd name="T17" fmla="*/ 369 w 369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50">
                  <a:moveTo>
                    <a:pt x="369" y="250"/>
                  </a:moveTo>
                  <a:lnTo>
                    <a:pt x="250" y="40"/>
                  </a:lnTo>
                  <a:lnTo>
                    <a:pt x="0" y="0"/>
                  </a:lnTo>
                  <a:lnTo>
                    <a:pt x="119" y="211"/>
                  </a:lnTo>
                  <a:lnTo>
                    <a:pt x="369" y="25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490"/>
            <p:cNvSpPr>
              <a:spLocks/>
            </p:cNvSpPr>
            <p:nvPr/>
          </p:nvSpPr>
          <p:spPr bwMode="auto">
            <a:xfrm>
              <a:off x="3115" y="855"/>
              <a:ext cx="67" cy="50"/>
            </a:xfrm>
            <a:custGeom>
              <a:avLst/>
              <a:gdLst>
                <a:gd name="T0" fmla="*/ 356 w 356"/>
                <a:gd name="T1" fmla="*/ 264 h 264"/>
                <a:gd name="T2" fmla="*/ 250 w 356"/>
                <a:gd name="T3" fmla="*/ 40 h 264"/>
                <a:gd name="T4" fmla="*/ 0 w 356"/>
                <a:gd name="T5" fmla="*/ 0 h 264"/>
                <a:gd name="T6" fmla="*/ 118 w 356"/>
                <a:gd name="T7" fmla="*/ 224 h 264"/>
                <a:gd name="T8" fmla="*/ 356 w 356"/>
                <a:gd name="T9" fmla="*/ 264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264"/>
                <a:gd name="T17" fmla="*/ 356 w 356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264">
                  <a:moveTo>
                    <a:pt x="356" y="264"/>
                  </a:moveTo>
                  <a:lnTo>
                    <a:pt x="250" y="40"/>
                  </a:lnTo>
                  <a:lnTo>
                    <a:pt x="0" y="0"/>
                  </a:lnTo>
                  <a:lnTo>
                    <a:pt x="118" y="224"/>
                  </a:lnTo>
                  <a:lnTo>
                    <a:pt x="356" y="26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491"/>
            <p:cNvSpPr>
              <a:spLocks/>
            </p:cNvSpPr>
            <p:nvPr/>
          </p:nvSpPr>
          <p:spPr bwMode="auto">
            <a:xfrm>
              <a:off x="3182" y="905"/>
              <a:ext cx="64" cy="54"/>
            </a:xfrm>
            <a:custGeom>
              <a:avLst/>
              <a:gdLst>
                <a:gd name="T0" fmla="*/ 342 w 342"/>
                <a:gd name="T1" fmla="*/ 290 h 290"/>
                <a:gd name="T2" fmla="*/ 250 w 342"/>
                <a:gd name="T3" fmla="*/ 53 h 290"/>
                <a:gd name="T4" fmla="*/ 0 w 342"/>
                <a:gd name="T5" fmla="*/ 0 h 290"/>
                <a:gd name="T6" fmla="*/ 105 w 342"/>
                <a:gd name="T7" fmla="*/ 224 h 290"/>
                <a:gd name="T8" fmla="*/ 342 w 342"/>
                <a:gd name="T9" fmla="*/ 290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290"/>
                <a:gd name="T17" fmla="*/ 342 w 342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290">
                  <a:moveTo>
                    <a:pt x="342" y="290"/>
                  </a:moveTo>
                  <a:lnTo>
                    <a:pt x="250" y="53"/>
                  </a:lnTo>
                  <a:lnTo>
                    <a:pt x="0" y="0"/>
                  </a:lnTo>
                  <a:lnTo>
                    <a:pt x="105" y="224"/>
                  </a:lnTo>
                  <a:lnTo>
                    <a:pt x="342" y="290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492"/>
            <p:cNvSpPr>
              <a:spLocks/>
            </p:cNvSpPr>
            <p:nvPr/>
          </p:nvSpPr>
          <p:spPr bwMode="auto">
            <a:xfrm>
              <a:off x="3246" y="959"/>
              <a:ext cx="61" cy="57"/>
            </a:xfrm>
            <a:custGeom>
              <a:avLst/>
              <a:gdLst>
                <a:gd name="T0" fmla="*/ 329 w 329"/>
                <a:gd name="T1" fmla="*/ 303 h 303"/>
                <a:gd name="T2" fmla="*/ 237 w 329"/>
                <a:gd name="T3" fmla="*/ 65 h 303"/>
                <a:gd name="T4" fmla="*/ 0 w 329"/>
                <a:gd name="T5" fmla="*/ 0 h 303"/>
                <a:gd name="T6" fmla="*/ 92 w 329"/>
                <a:gd name="T7" fmla="*/ 224 h 303"/>
                <a:gd name="T8" fmla="*/ 329 w 329"/>
                <a:gd name="T9" fmla="*/ 303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"/>
                <a:gd name="T16" fmla="*/ 0 h 303"/>
                <a:gd name="T17" fmla="*/ 329 w 329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" h="303">
                  <a:moveTo>
                    <a:pt x="329" y="303"/>
                  </a:moveTo>
                  <a:lnTo>
                    <a:pt x="237" y="65"/>
                  </a:lnTo>
                  <a:lnTo>
                    <a:pt x="0" y="0"/>
                  </a:lnTo>
                  <a:lnTo>
                    <a:pt x="92" y="224"/>
                  </a:lnTo>
                  <a:lnTo>
                    <a:pt x="329" y="30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493"/>
            <p:cNvSpPr>
              <a:spLocks/>
            </p:cNvSpPr>
            <p:nvPr/>
          </p:nvSpPr>
          <p:spPr bwMode="auto">
            <a:xfrm>
              <a:off x="3307" y="1016"/>
              <a:ext cx="57" cy="59"/>
            </a:xfrm>
            <a:custGeom>
              <a:avLst/>
              <a:gdLst>
                <a:gd name="T0" fmla="*/ 303 w 303"/>
                <a:gd name="T1" fmla="*/ 316 h 316"/>
                <a:gd name="T2" fmla="*/ 237 w 303"/>
                <a:gd name="T3" fmla="*/ 79 h 316"/>
                <a:gd name="T4" fmla="*/ 0 w 303"/>
                <a:gd name="T5" fmla="*/ 0 h 316"/>
                <a:gd name="T6" fmla="*/ 79 w 303"/>
                <a:gd name="T7" fmla="*/ 237 h 316"/>
                <a:gd name="T8" fmla="*/ 303 w 303"/>
                <a:gd name="T9" fmla="*/ 316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3"/>
                <a:gd name="T16" fmla="*/ 0 h 316"/>
                <a:gd name="T17" fmla="*/ 303 w 30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3" h="316">
                  <a:moveTo>
                    <a:pt x="303" y="316"/>
                  </a:moveTo>
                  <a:lnTo>
                    <a:pt x="237" y="79"/>
                  </a:lnTo>
                  <a:lnTo>
                    <a:pt x="0" y="0"/>
                  </a:lnTo>
                  <a:lnTo>
                    <a:pt x="79" y="237"/>
                  </a:lnTo>
                  <a:lnTo>
                    <a:pt x="303" y="31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494"/>
            <p:cNvSpPr>
              <a:spLocks/>
            </p:cNvSpPr>
            <p:nvPr/>
          </p:nvSpPr>
          <p:spPr bwMode="auto">
            <a:xfrm>
              <a:off x="3364" y="1075"/>
              <a:ext cx="54" cy="64"/>
            </a:xfrm>
            <a:custGeom>
              <a:avLst/>
              <a:gdLst>
                <a:gd name="T0" fmla="*/ 290 w 290"/>
                <a:gd name="T1" fmla="*/ 342 h 342"/>
                <a:gd name="T2" fmla="*/ 237 w 290"/>
                <a:gd name="T3" fmla="*/ 105 h 342"/>
                <a:gd name="T4" fmla="*/ 0 w 290"/>
                <a:gd name="T5" fmla="*/ 0 h 342"/>
                <a:gd name="T6" fmla="*/ 66 w 290"/>
                <a:gd name="T7" fmla="*/ 250 h 342"/>
                <a:gd name="T8" fmla="*/ 290 w 290"/>
                <a:gd name="T9" fmla="*/ 342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0"/>
                <a:gd name="T16" fmla="*/ 0 h 342"/>
                <a:gd name="T17" fmla="*/ 290 w 290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0" h="342">
                  <a:moveTo>
                    <a:pt x="290" y="342"/>
                  </a:moveTo>
                  <a:lnTo>
                    <a:pt x="237" y="105"/>
                  </a:lnTo>
                  <a:lnTo>
                    <a:pt x="0" y="0"/>
                  </a:lnTo>
                  <a:lnTo>
                    <a:pt x="66" y="250"/>
                  </a:lnTo>
                  <a:lnTo>
                    <a:pt x="290" y="34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495"/>
            <p:cNvSpPr>
              <a:spLocks/>
            </p:cNvSpPr>
            <p:nvPr/>
          </p:nvSpPr>
          <p:spPr bwMode="auto">
            <a:xfrm>
              <a:off x="3418" y="1139"/>
              <a:ext cx="52" cy="67"/>
            </a:xfrm>
            <a:custGeom>
              <a:avLst/>
              <a:gdLst>
                <a:gd name="T0" fmla="*/ 277 w 277"/>
                <a:gd name="T1" fmla="*/ 356 h 356"/>
                <a:gd name="T2" fmla="*/ 224 w 277"/>
                <a:gd name="T3" fmla="*/ 105 h 356"/>
                <a:gd name="T4" fmla="*/ 0 w 277"/>
                <a:gd name="T5" fmla="*/ 0 h 356"/>
                <a:gd name="T6" fmla="*/ 53 w 277"/>
                <a:gd name="T7" fmla="*/ 250 h 356"/>
                <a:gd name="T8" fmla="*/ 277 w 277"/>
                <a:gd name="T9" fmla="*/ 356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"/>
                <a:gd name="T16" fmla="*/ 0 h 356"/>
                <a:gd name="T17" fmla="*/ 277 w 277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" h="356">
                  <a:moveTo>
                    <a:pt x="277" y="356"/>
                  </a:moveTo>
                  <a:lnTo>
                    <a:pt x="224" y="105"/>
                  </a:lnTo>
                  <a:lnTo>
                    <a:pt x="0" y="0"/>
                  </a:lnTo>
                  <a:lnTo>
                    <a:pt x="53" y="250"/>
                  </a:lnTo>
                  <a:lnTo>
                    <a:pt x="277" y="35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496"/>
            <p:cNvSpPr>
              <a:spLocks/>
            </p:cNvSpPr>
            <p:nvPr/>
          </p:nvSpPr>
          <p:spPr bwMode="auto">
            <a:xfrm>
              <a:off x="3470" y="1203"/>
              <a:ext cx="47" cy="71"/>
            </a:xfrm>
            <a:custGeom>
              <a:avLst/>
              <a:gdLst>
                <a:gd name="T0" fmla="*/ 250 w 250"/>
                <a:gd name="T1" fmla="*/ 381 h 381"/>
                <a:gd name="T2" fmla="*/ 210 w 250"/>
                <a:gd name="T3" fmla="*/ 131 h 381"/>
                <a:gd name="T4" fmla="*/ 0 w 250"/>
                <a:gd name="T5" fmla="*/ 0 h 381"/>
                <a:gd name="T6" fmla="*/ 26 w 250"/>
                <a:gd name="T7" fmla="*/ 250 h 381"/>
                <a:gd name="T8" fmla="*/ 250 w 250"/>
                <a:gd name="T9" fmla="*/ 381 h 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0"/>
                <a:gd name="T16" fmla="*/ 0 h 381"/>
                <a:gd name="T17" fmla="*/ 250 w 250"/>
                <a:gd name="T18" fmla="*/ 381 h 3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0" h="381">
                  <a:moveTo>
                    <a:pt x="250" y="381"/>
                  </a:moveTo>
                  <a:lnTo>
                    <a:pt x="210" y="131"/>
                  </a:lnTo>
                  <a:lnTo>
                    <a:pt x="0" y="0"/>
                  </a:lnTo>
                  <a:lnTo>
                    <a:pt x="26" y="250"/>
                  </a:lnTo>
                  <a:lnTo>
                    <a:pt x="250" y="38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497"/>
            <p:cNvSpPr>
              <a:spLocks/>
            </p:cNvSpPr>
            <p:nvPr/>
          </p:nvSpPr>
          <p:spPr bwMode="auto">
            <a:xfrm>
              <a:off x="3517" y="1274"/>
              <a:ext cx="44" cy="72"/>
            </a:xfrm>
            <a:custGeom>
              <a:avLst/>
              <a:gdLst>
                <a:gd name="T0" fmla="*/ 237 w 237"/>
                <a:gd name="T1" fmla="*/ 382 h 382"/>
                <a:gd name="T2" fmla="*/ 211 w 237"/>
                <a:gd name="T3" fmla="*/ 132 h 382"/>
                <a:gd name="T4" fmla="*/ 0 w 237"/>
                <a:gd name="T5" fmla="*/ 0 h 382"/>
                <a:gd name="T6" fmla="*/ 26 w 237"/>
                <a:gd name="T7" fmla="*/ 251 h 382"/>
                <a:gd name="T8" fmla="*/ 237 w 237"/>
                <a:gd name="T9" fmla="*/ 382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7"/>
                <a:gd name="T16" fmla="*/ 0 h 382"/>
                <a:gd name="T17" fmla="*/ 237 w 237"/>
                <a:gd name="T18" fmla="*/ 382 h 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7" h="382">
                  <a:moveTo>
                    <a:pt x="237" y="382"/>
                  </a:moveTo>
                  <a:lnTo>
                    <a:pt x="211" y="132"/>
                  </a:lnTo>
                  <a:lnTo>
                    <a:pt x="0" y="0"/>
                  </a:lnTo>
                  <a:lnTo>
                    <a:pt x="26" y="251"/>
                  </a:lnTo>
                  <a:lnTo>
                    <a:pt x="237" y="38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498"/>
            <p:cNvSpPr>
              <a:spLocks/>
            </p:cNvSpPr>
            <p:nvPr/>
          </p:nvSpPr>
          <p:spPr bwMode="auto">
            <a:xfrm>
              <a:off x="3561" y="1346"/>
              <a:ext cx="40" cy="74"/>
            </a:xfrm>
            <a:custGeom>
              <a:avLst/>
              <a:gdLst>
                <a:gd name="T0" fmla="*/ 211 w 211"/>
                <a:gd name="T1" fmla="*/ 396 h 396"/>
                <a:gd name="T2" fmla="*/ 211 w 211"/>
                <a:gd name="T3" fmla="*/ 145 h 396"/>
                <a:gd name="T4" fmla="*/ 0 w 211"/>
                <a:gd name="T5" fmla="*/ 0 h 396"/>
                <a:gd name="T6" fmla="*/ 13 w 211"/>
                <a:gd name="T7" fmla="*/ 251 h 396"/>
                <a:gd name="T8" fmla="*/ 211 w 211"/>
                <a:gd name="T9" fmla="*/ 396 h 3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96"/>
                <a:gd name="T17" fmla="*/ 211 w 211"/>
                <a:gd name="T18" fmla="*/ 396 h 3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96">
                  <a:moveTo>
                    <a:pt x="211" y="396"/>
                  </a:moveTo>
                  <a:lnTo>
                    <a:pt x="211" y="145"/>
                  </a:lnTo>
                  <a:lnTo>
                    <a:pt x="0" y="0"/>
                  </a:lnTo>
                  <a:lnTo>
                    <a:pt x="13" y="251"/>
                  </a:lnTo>
                  <a:lnTo>
                    <a:pt x="211" y="396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499"/>
            <p:cNvSpPr>
              <a:spLocks/>
            </p:cNvSpPr>
            <p:nvPr/>
          </p:nvSpPr>
          <p:spPr bwMode="auto">
            <a:xfrm>
              <a:off x="3633" y="1494"/>
              <a:ext cx="39" cy="79"/>
            </a:xfrm>
            <a:custGeom>
              <a:avLst/>
              <a:gdLst>
                <a:gd name="T0" fmla="*/ 184 w 211"/>
                <a:gd name="T1" fmla="*/ 421 h 421"/>
                <a:gd name="T2" fmla="*/ 211 w 211"/>
                <a:gd name="T3" fmla="*/ 171 h 421"/>
                <a:gd name="T4" fmla="*/ 26 w 211"/>
                <a:gd name="T5" fmla="*/ 0 h 421"/>
                <a:gd name="T6" fmla="*/ 0 w 211"/>
                <a:gd name="T7" fmla="*/ 250 h 421"/>
                <a:gd name="T8" fmla="*/ 184 w 211"/>
                <a:gd name="T9" fmla="*/ 421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21"/>
                <a:gd name="T17" fmla="*/ 211 w 211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21">
                  <a:moveTo>
                    <a:pt x="184" y="421"/>
                  </a:moveTo>
                  <a:lnTo>
                    <a:pt x="211" y="171"/>
                  </a:lnTo>
                  <a:lnTo>
                    <a:pt x="26" y="0"/>
                  </a:lnTo>
                  <a:lnTo>
                    <a:pt x="0" y="250"/>
                  </a:lnTo>
                  <a:lnTo>
                    <a:pt x="184" y="421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500"/>
            <p:cNvSpPr>
              <a:spLocks/>
            </p:cNvSpPr>
            <p:nvPr/>
          </p:nvSpPr>
          <p:spPr bwMode="auto">
            <a:xfrm>
              <a:off x="3601" y="1418"/>
              <a:ext cx="37" cy="76"/>
            </a:xfrm>
            <a:custGeom>
              <a:avLst/>
              <a:gdLst>
                <a:gd name="T0" fmla="*/ 197 w 197"/>
                <a:gd name="T1" fmla="*/ 409 h 409"/>
                <a:gd name="T2" fmla="*/ 197 w 197"/>
                <a:gd name="T3" fmla="*/ 158 h 409"/>
                <a:gd name="T4" fmla="*/ 0 w 197"/>
                <a:gd name="T5" fmla="*/ 0 h 409"/>
                <a:gd name="T6" fmla="*/ 0 w 197"/>
                <a:gd name="T7" fmla="*/ 251 h 409"/>
                <a:gd name="T8" fmla="*/ 197 w 197"/>
                <a:gd name="T9" fmla="*/ 409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409"/>
                <a:gd name="T17" fmla="*/ 197 w 197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409">
                  <a:moveTo>
                    <a:pt x="197" y="409"/>
                  </a:moveTo>
                  <a:lnTo>
                    <a:pt x="197" y="158"/>
                  </a:lnTo>
                  <a:lnTo>
                    <a:pt x="0" y="0"/>
                  </a:lnTo>
                  <a:lnTo>
                    <a:pt x="0" y="251"/>
                  </a:lnTo>
                  <a:lnTo>
                    <a:pt x="197" y="409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501"/>
            <p:cNvSpPr>
              <a:spLocks/>
            </p:cNvSpPr>
            <p:nvPr/>
          </p:nvSpPr>
          <p:spPr bwMode="auto">
            <a:xfrm>
              <a:off x="3662" y="1573"/>
              <a:ext cx="40" cy="79"/>
            </a:xfrm>
            <a:custGeom>
              <a:avLst/>
              <a:gdLst>
                <a:gd name="T0" fmla="*/ 171 w 211"/>
                <a:gd name="T1" fmla="*/ 422 h 422"/>
                <a:gd name="T2" fmla="*/ 211 w 211"/>
                <a:gd name="T3" fmla="*/ 171 h 422"/>
                <a:gd name="T4" fmla="*/ 26 w 211"/>
                <a:gd name="T5" fmla="*/ 0 h 422"/>
                <a:gd name="T6" fmla="*/ 0 w 211"/>
                <a:gd name="T7" fmla="*/ 237 h 422"/>
                <a:gd name="T8" fmla="*/ 171 w 211"/>
                <a:gd name="T9" fmla="*/ 422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22"/>
                <a:gd name="T17" fmla="*/ 211 w 211"/>
                <a:gd name="T18" fmla="*/ 422 h 4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22">
                  <a:moveTo>
                    <a:pt x="171" y="422"/>
                  </a:moveTo>
                  <a:lnTo>
                    <a:pt x="211" y="171"/>
                  </a:lnTo>
                  <a:lnTo>
                    <a:pt x="26" y="0"/>
                  </a:lnTo>
                  <a:lnTo>
                    <a:pt x="0" y="237"/>
                  </a:lnTo>
                  <a:lnTo>
                    <a:pt x="171" y="42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502"/>
            <p:cNvSpPr>
              <a:spLocks/>
            </p:cNvSpPr>
            <p:nvPr/>
          </p:nvSpPr>
          <p:spPr bwMode="auto">
            <a:xfrm>
              <a:off x="3687" y="1652"/>
              <a:ext cx="40" cy="81"/>
            </a:xfrm>
            <a:custGeom>
              <a:avLst/>
              <a:gdLst>
                <a:gd name="T0" fmla="*/ 158 w 210"/>
                <a:gd name="T1" fmla="*/ 434 h 434"/>
                <a:gd name="T2" fmla="*/ 210 w 210"/>
                <a:gd name="T3" fmla="*/ 184 h 434"/>
                <a:gd name="T4" fmla="*/ 52 w 210"/>
                <a:gd name="T5" fmla="*/ 0 h 434"/>
                <a:gd name="T6" fmla="*/ 0 w 210"/>
                <a:gd name="T7" fmla="*/ 237 h 434"/>
                <a:gd name="T8" fmla="*/ 158 w 210"/>
                <a:gd name="T9" fmla="*/ 434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34"/>
                <a:gd name="T17" fmla="*/ 210 w 210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34">
                  <a:moveTo>
                    <a:pt x="158" y="434"/>
                  </a:moveTo>
                  <a:lnTo>
                    <a:pt x="210" y="184"/>
                  </a:lnTo>
                  <a:lnTo>
                    <a:pt x="52" y="0"/>
                  </a:lnTo>
                  <a:lnTo>
                    <a:pt x="0" y="237"/>
                  </a:lnTo>
                  <a:lnTo>
                    <a:pt x="158" y="43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503"/>
            <p:cNvSpPr>
              <a:spLocks/>
            </p:cNvSpPr>
            <p:nvPr/>
          </p:nvSpPr>
          <p:spPr bwMode="auto">
            <a:xfrm>
              <a:off x="3707" y="1731"/>
              <a:ext cx="39" cy="81"/>
            </a:xfrm>
            <a:custGeom>
              <a:avLst/>
              <a:gdLst>
                <a:gd name="T0" fmla="*/ 158 w 211"/>
                <a:gd name="T1" fmla="*/ 435 h 435"/>
                <a:gd name="T2" fmla="*/ 211 w 211"/>
                <a:gd name="T3" fmla="*/ 198 h 435"/>
                <a:gd name="T4" fmla="*/ 53 w 211"/>
                <a:gd name="T5" fmla="*/ 0 h 435"/>
                <a:gd name="T6" fmla="*/ 0 w 211"/>
                <a:gd name="T7" fmla="*/ 237 h 435"/>
                <a:gd name="T8" fmla="*/ 158 w 211"/>
                <a:gd name="T9" fmla="*/ 435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35"/>
                <a:gd name="T17" fmla="*/ 211 w 211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35">
                  <a:moveTo>
                    <a:pt x="158" y="435"/>
                  </a:moveTo>
                  <a:lnTo>
                    <a:pt x="211" y="198"/>
                  </a:lnTo>
                  <a:lnTo>
                    <a:pt x="53" y="0"/>
                  </a:lnTo>
                  <a:lnTo>
                    <a:pt x="0" y="237"/>
                  </a:lnTo>
                  <a:lnTo>
                    <a:pt x="158" y="43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504"/>
            <p:cNvSpPr>
              <a:spLocks/>
            </p:cNvSpPr>
            <p:nvPr/>
          </p:nvSpPr>
          <p:spPr bwMode="auto">
            <a:xfrm>
              <a:off x="3722" y="1810"/>
              <a:ext cx="42" cy="84"/>
            </a:xfrm>
            <a:custGeom>
              <a:avLst/>
              <a:gdLst>
                <a:gd name="T0" fmla="*/ 158 w 224"/>
                <a:gd name="T1" fmla="*/ 447 h 447"/>
                <a:gd name="T2" fmla="*/ 224 w 224"/>
                <a:gd name="T3" fmla="*/ 210 h 447"/>
                <a:gd name="T4" fmla="*/ 79 w 224"/>
                <a:gd name="T5" fmla="*/ 0 h 447"/>
                <a:gd name="T6" fmla="*/ 0 w 224"/>
                <a:gd name="T7" fmla="*/ 237 h 447"/>
                <a:gd name="T8" fmla="*/ 158 w 224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7"/>
                <a:gd name="T17" fmla="*/ 224 w 224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7">
                  <a:moveTo>
                    <a:pt x="158" y="447"/>
                  </a:moveTo>
                  <a:lnTo>
                    <a:pt x="224" y="210"/>
                  </a:lnTo>
                  <a:lnTo>
                    <a:pt x="79" y="0"/>
                  </a:lnTo>
                  <a:lnTo>
                    <a:pt x="0" y="237"/>
                  </a:lnTo>
                  <a:lnTo>
                    <a:pt x="158" y="44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505"/>
            <p:cNvSpPr>
              <a:spLocks/>
            </p:cNvSpPr>
            <p:nvPr/>
          </p:nvSpPr>
          <p:spPr bwMode="auto">
            <a:xfrm>
              <a:off x="3734" y="1891"/>
              <a:ext cx="42" cy="82"/>
            </a:xfrm>
            <a:custGeom>
              <a:avLst/>
              <a:gdLst>
                <a:gd name="T0" fmla="*/ 132 w 224"/>
                <a:gd name="T1" fmla="*/ 435 h 435"/>
                <a:gd name="T2" fmla="*/ 224 w 224"/>
                <a:gd name="T3" fmla="*/ 211 h 435"/>
                <a:gd name="T4" fmla="*/ 79 w 224"/>
                <a:gd name="T5" fmla="*/ 0 h 435"/>
                <a:gd name="T6" fmla="*/ 0 w 224"/>
                <a:gd name="T7" fmla="*/ 224 h 435"/>
                <a:gd name="T8" fmla="*/ 132 w 224"/>
                <a:gd name="T9" fmla="*/ 435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35"/>
                <a:gd name="T17" fmla="*/ 224 w 224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35">
                  <a:moveTo>
                    <a:pt x="132" y="435"/>
                  </a:moveTo>
                  <a:lnTo>
                    <a:pt x="224" y="211"/>
                  </a:lnTo>
                  <a:lnTo>
                    <a:pt x="79" y="0"/>
                  </a:lnTo>
                  <a:lnTo>
                    <a:pt x="0" y="224"/>
                  </a:lnTo>
                  <a:lnTo>
                    <a:pt x="132" y="43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506"/>
            <p:cNvSpPr>
              <a:spLocks/>
            </p:cNvSpPr>
            <p:nvPr/>
          </p:nvSpPr>
          <p:spPr bwMode="auto">
            <a:xfrm>
              <a:off x="3739" y="1970"/>
              <a:ext cx="42" cy="84"/>
            </a:xfrm>
            <a:custGeom>
              <a:avLst/>
              <a:gdLst>
                <a:gd name="T0" fmla="*/ 132 w 224"/>
                <a:gd name="T1" fmla="*/ 447 h 447"/>
                <a:gd name="T2" fmla="*/ 224 w 224"/>
                <a:gd name="T3" fmla="*/ 224 h 447"/>
                <a:gd name="T4" fmla="*/ 106 w 224"/>
                <a:gd name="T5" fmla="*/ 0 h 447"/>
                <a:gd name="T6" fmla="*/ 0 w 224"/>
                <a:gd name="T7" fmla="*/ 237 h 447"/>
                <a:gd name="T8" fmla="*/ 132 w 224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7"/>
                <a:gd name="T17" fmla="*/ 224 w 224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7">
                  <a:moveTo>
                    <a:pt x="132" y="447"/>
                  </a:moveTo>
                  <a:lnTo>
                    <a:pt x="224" y="224"/>
                  </a:lnTo>
                  <a:lnTo>
                    <a:pt x="106" y="0"/>
                  </a:lnTo>
                  <a:lnTo>
                    <a:pt x="0" y="237"/>
                  </a:lnTo>
                  <a:lnTo>
                    <a:pt x="132" y="44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507"/>
            <p:cNvSpPr>
              <a:spLocks/>
            </p:cNvSpPr>
            <p:nvPr/>
          </p:nvSpPr>
          <p:spPr bwMode="auto">
            <a:xfrm>
              <a:off x="3744" y="2051"/>
              <a:ext cx="42" cy="84"/>
            </a:xfrm>
            <a:custGeom>
              <a:avLst/>
              <a:gdLst>
                <a:gd name="T0" fmla="*/ 119 w 224"/>
                <a:gd name="T1" fmla="*/ 448 h 448"/>
                <a:gd name="T2" fmla="*/ 224 w 224"/>
                <a:gd name="T3" fmla="*/ 224 h 448"/>
                <a:gd name="T4" fmla="*/ 93 w 224"/>
                <a:gd name="T5" fmla="*/ 0 h 448"/>
                <a:gd name="T6" fmla="*/ 0 w 224"/>
                <a:gd name="T7" fmla="*/ 224 h 448"/>
                <a:gd name="T8" fmla="*/ 119 w 224"/>
                <a:gd name="T9" fmla="*/ 448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8"/>
                <a:gd name="T17" fmla="*/ 224 w 2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8">
                  <a:moveTo>
                    <a:pt x="119" y="448"/>
                  </a:moveTo>
                  <a:lnTo>
                    <a:pt x="224" y="224"/>
                  </a:lnTo>
                  <a:lnTo>
                    <a:pt x="93" y="0"/>
                  </a:lnTo>
                  <a:lnTo>
                    <a:pt x="0" y="224"/>
                  </a:lnTo>
                  <a:lnTo>
                    <a:pt x="119" y="44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508"/>
            <p:cNvSpPr>
              <a:spLocks/>
            </p:cNvSpPr>
            <p:nvPr/>
          </p:nvSpPr>
          <p:spPr bwMode="auto">
            <a:xfrm>
              <a:off x="3744" y="2133"/>
              <a:ext cx="42" cy="84"/>
            </a:xfrm>
            <a:custGeom>
              <a:avLst/>
              <a:gdLst>
                <a:gd name="T0" fmla="*/ 93 w 224"/>
                <a:gd name="T1" fmla="*/ 448 h 448"/>
                <a:gd name="T2" fmla="*/ 224 w 224"/>
                <a:gd name="T3" fmla="*/ 237 h 448"/>
                <a:gd name="T4" fmla="*/ 119 w 224"/>
                <a:gd name="T5" fmla="*/ 0 h 448"/>
                <a:gd name="T6" fmla="*/ 0 w 224"/>
                <a:gd name="T7" fmla="*/ 224 h 448"/>
                <a:gd name="T8" fmla="*/ 93 w 224"/>
                <a:gd name="T9" fmla="*/ 448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8"/>
                <a:gd name="T17" fmla="*/ 224 w 2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8">
                  <a:moveTo>
                    <a:pt x="93" y="448"/>
                  </a:moveTo>
                  <a:lnTo>
                    <a:pt x="224" y="237"/>
                  </a:lnTo>
                  <a:lnTo>
                    <a:pt x="119" y="0"/>
                  </a:lnTo>
                  <a:lnTo>
                    <a:pt x="0" y="224"/>
                  </a:lnTo>
                  <a:lnTo>
                    <a:pt x="93" y="448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509"/>
            <p:cNvSpPr>
              <a:spLocks/>
            </p:cNvSpPr>
            <p:nvPr/>
          </p:nvSpPr>
          <p:spPr bwMode="auto">
            <a:xfrm>
              <a:off x="3736" y="2214"/>
              <a:ext cx="42" cy="84"/>
            </a:xfrm>
            <a:custGeom>
              <a:avLst/>
              <a:gdLst>
                <a:gd name="T0" fmla="*/ 92 w 224"/>
                <a:gd name="T1" fmla="*/ 447 h 447"/>
                <a:gd name="T2" fmla="*/ 224 w 224"/>
                <a:gd name="T3" fmla="*/ 237 h 447"/>
                <a:gd name="T4" fmla="*/ 132 w 224"/>
                <a:gd name="T5" fmla="*/ 0 h 447"/>
                <a:gd name="T6" fmla="*/ 0 w 224"/>
                <a:gd name="T7" fmla="*/ 210 h 447"/>
                <a:gd name="T8" fmla="*/ 92 w 224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47"/>
                <a:gd name="T17" fmla="*/ 224 w 224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47">
                  <a:moveTo>
                    <a:pt x="92" y="447"/>
                  </a:moveTo>
                  <a:lnTo>
                    <a:pt x="224" y="237"/>
                  </a:lnTo>
                  <a:lnTo>
                    <a:pt x="132" y="0"/>
                  </a:lnTo>
                  <a:lnTo>
                    <a:pt x="0" y="210"/>
                  </a:lnTo>
                  <a:lnTo>
                    <a:pt x="92" y="447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510"/>
            <p:cNvSpPr>
              <a:spLocks/>
            </p:cNvSpPr>
            <p:nvPr/>
          </p:nvSpPr>
          <p:spPr bwMode="auto">
            <a:xfrm>
              <a:off x="3727" y="2296"/>
              <a:ext cx="41" cy="81"/>
            </a:xfrm>
            <a:custGeom>
              <a:avLst/>
              <a:gdLst>
                <a:gd name="T0" fmla="*/ 92 w 224"/>
                <a:gd name="T1" fmla="*/ 435 h 435"/>
                <a:gd name="T2" fmla="*/ 224 w 224"/>
                <a:gd name="T3" fmla="*/ 237 h 435"/>
                <a:gd name="T4" fmla="*/ 132 w 224"/>
                <a:gd name="T5" fmla="*/ 0 h 435"/>
                <a:gd name="T6" fmla="*/ 0 w 224"/>
                <a:gd name="T7" fmla="*/ 211 h 435"/>
                <a:gd name="T8" fmla="*/ 92 w 224"/>
                <a:gd name="T9" fmla="*/ 435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435"/>
                <a:gd name="T17" fmla="*/ 224 w 224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435">
                  <a:moveTo>
                    <a:pt x="92" y="435"/>
                  </a:moveTo>
                  <a:lnTo>
                    <a:pt x="224" y="237"/>
                  </a:lnTo>
                  <a:lnTo>
                    <a:pt x="132" y="0"/>
                  </a:lnTo>
                  <a:lnTo>
                    <a:pt x="0" y="211"/>
                  </a:lnTo>
                  <a:lnTo>
                    <a:pt x="92" y="43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511"/>
            <p:cNvSpPr>
              <a:spLocks/>
            </p:cNvSpPr>
            <p:nvPr/>
          </p:nvSpPr>
          <p:spPr bwMode="auto">
            <a:xfrm>
              <a:off x="3714" y="2377"/>
              <a:ext cx="40" cy="81"/>
            </a:xfrm>
            <a:custGeom>
              <a:avLst/>
              <a:gdLst>
                <a:gd name="T0" fmla="*/ 66 w 211"/>
                <a:gd name="T1" fmla="*/ 434 h 434"/>
                <a:gd name="T2" fmla="*/ 211 w 211"/>
                <a:gd name="T3" fmla="*/ 237 h 434"/>
                <a:gd name="T4" fmla="*/ 145 w 211"/>
                <a:gd name="T5" fmla="*/ 0 h 434"/>
                <a:gd name="T6" fmla="*/ 0 w 211"/>
                <a:gd name="T7" fmla="*/ 197 h 434"/>
                <a:gd name="T8" fmla="*/ 66 w 211"/>
                <a:gd name="T9" fmla="*/ 434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34"/>
                <a:gd name="T17" fmla="*/ 211 w 211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34">
                  <a:moveTo>
                    <a:pt x="66" y="434"/>
                  </a:moveTo>
                  <a:lnTo>
                    <a:pt x="211" y="237"/>
                  </a:lnTo>
                  <a:lnTo>
                    <a:pt x="145" y="0"/>
                  </a:lnTo>
                  <a:lnTo>
                    <a:pt x="0" y="197"/>
                  </a:lnTo>
                  <a:lnTo>
                    <a:pt x="66" y="43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512"/>
            <p:cNvSpPr>
              <a:spLocks/>
            </p:cNvSpPr>
            <p:nvPr/>
          </p:nvSpPr>
          <p:spPr bwMode="auto">
            <a:xfrm>
              <a:off x="3694" y="2458"/>
              <a:ext cx="40" cy="82"/>
            </a:xfrm>
            <a:custGeom>
              <a:avLst/>
              <a:gdLst>
                <a:gd name="T0" fmla="*/ 53 w 211"/>
                <a:gd name="T1" fmla="*/ 435 h 435"/>
                <a:gd name="T2" fmla="*/ 211 w 211"/>
                <a:gd name="T3" fmla="*/ 237 h 435"/>
                <a:gd name="T4" fmla="*/ 158 w 211"/>
                <a:gd name="T5" fmla="*/ 0 h 435"/>
                <a:gd name="T6" fmla="*/ 0 w 211"/>
                <a:gd name="T7" fmla="*/ 185 h 435"/>
                <a:gd name="T8" fmla="*/ 53 w 211"/>
                <a:gd name="T9" fmla="*/ 435 h 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435"/>
                <a:gd name="T17" fmla="*/ 211 w 211"/>
                <a:gd name="T18" fmla="*/ 435 h 4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435">
                  <a:moveTo>
                    <a:pt x="53" y="435"/>
                  </a:moveTo>
                  <a:lnTo>
                    <a:pt x="211" y="237"/>
                  </a:lnTo>
                  <a:lnTo>
                    <a:pt x="158" y="0"/>
                  </a:lnTo>
                  <a:lnTo>
                    <a:pt x="0" y="185"/>
                  </a:lnTo>
                  <a:lnTo>
                    <a:pt x="53" y="435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513"/>
            <p:cNvSpPr>
              <a:spLocks/>
            </p:cNvSpPr>
            <p:nvPr/>
          </p:nvSpPr>
          <p:spPr bwMode="auto">
            <a:xfrm>
              <a:off x="3672" y="2535"/>
              <a:ext cx="40" cy="81"/>
            </a:xfrm>
            <a:custGeom>
              <a:avLst/>
              <a:gdLst>
                <a:gd name="T0" fmla="*/ 39 w 210"/>
                <a:gd name="T1" fmla="*/ 434 h 434"/>
                <a:gd name="T2" fmla="*/ 210 w 210"/>
                <a:gd name="T3" fmla="*/ 250 h 434"/>
                <a:gd name="T4" fmla="*/ 171 w 210"/>
                <a:gd name="T5" fmla="*/ 0 h 434"/>
                <a:gd name="T6" fmla="*/ 0 w 210"/>
                <a:gd name="T7" fmla="*/ 184 h 434"/>
                <a:gd name="T8" fmla="*/ 39 w 210"/>
                <a:gd name="T9" fmla="*/ 434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34"/>
                <a:gd name="T17" fmla="*/ 210 w 210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34">
                  <a:moveTo>
                    <a:pt x="39" y="434"/>
                  </a:moveTo>
                  <a:lnTo>
                    <a:pt x="210" y="250"/>
                  </a:lnTo>
                  <a:lnTo>
                    <a:pt x="171" y="0"/>
                  </a:lnTo>
                  <a:lnTo>
                    <a:pt x="0" y="184"/>
                  </a:lnTo>
                  <a:lnTo>
                    <a:pt x="39" y="434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514"/>
            <p:cNvSpPr>
              <a:spLocks/>
            </p:cNvSpPr>
            <p:nvPr/>
          </p:nvSpPr>
          <p:spPr bwMode="auto">
            <a:xfrm>
              <a:off x="3645" y="2616"/>
              <a:ext cx="40" cy="79"/>
            </a:xfrm>
            <a:custGeom>
              <a:avLst/>
              <a:gdLst>
                <a:gd name="T0" fmla="*/ 39 w 210"/>
                <a:gd name="T1" fmla="*/ 422 h 422"/>
                <a:gd name="T2" fmla="*/ 210 w 210"/>
                <a:gd name="T3" fmla="*/ 251 h 422"/>
                <a:gd name="T4" fmla="*/ 184 w 210"/>
                <a:gd name="T5" fmla="*/ 0 h 422"/>
                <a:gd name="T6" fmla="*/ 0 w 210"/>
                <a:gd name="T7" fmla="*/ 172 h 422"/>
                <a:gd name="T8" fmla="*/ 39 w 210"/>
                <a:gd name="T9" fmla="*/ 422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422"/>
                <a:gd name="T17" fmla="*/ 210 w 210"/>
                <a:gd name="T18" fmla="*/ 422 h 4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422">
                  <a:moveTo>
                    <a:pt x="39" y="422"/>
                  </a:moveTo>
                  <a:lnTo>
                    <a:pt x="210" y="251"/>
                  </a:lnTo>
                  <a:lnTo>
                    <a:pt x="184" y="0"/>
                  </a:lnTo>
                  <a:lnTo>
                    <a:pt x="0" y="172"/>
                  </a:lnTo>
                  <a:lnTo>
                    <a:pt x="39" y="422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515"/>
            <p:cNvSpPr>
              <a:spLocks/>
            </p:cNvSpPr>
            <p:nvPr/>
          </p:nvSpPr>
          <p:spPr bwMode="auto">
            <a:xfrm>
              <a:off x="3625" y="2693"/>
              <a:ext cx="28" cy="57"/>
            </a:xfrm>
            <a:custGeom>
              <a:avLst/>
              <a:gdLst>
                <a:gd name="T0" fmla="*/ 0 w 145"/>
                <a:gd name="T1" fmla="*/ 303 h 303"/>
                <a:gd name="T2" fmla="*/ 145 w 145"/>
                <a:gd name="T3" fmla="*/ 184 h 303"/>
                <a:gd name="T4" fmla="*/ 132 w 145"/>
                <a:gd name="T5" fmla="*/ 0 h 303"/>
                <a:gd name="T6" fmla="*/ 0 w 145"/>
                <a:gd name="T7" fmla="*/ 118 h 303"/>
                <a:gd name="T8" fmla="*/ 0 w 145"/>
                <a:gd name="T9" fmla="*/ 303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303"/>
                <a:gd name="T17" fmla="*/ 145 w 145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303">
                  <a:moveTo>
                    <a:pt x="0" y="303"/>
                  </a:moveTo>
                  <a:lnTo>
                    <a:pt x="145" y="184"/>
                  </a:lnTo>
                  <a:lnTo>
                    <a:pt x="132" y="0"/>
                  </a:lnTo>
                  <a:lnTo>
                    <a:pt x="0" y="118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516"/>
            <p:cNvSpPr>
              <a:spLocks/>
            </p:cNvSpPr>
            <p:nvPr/>
          </p:nvSpPr>
          <p:spPr bwMode="auto">
            <a:xfrm>
              <a:off x="760" y="636"/>
              <a:ext cx="2944" cy="2945"/>
            </a:xfrm>
            <a:custGeom>
              <a:avLst/>
              <a:gdLst>
                <a:gd name="T0" fmla="*/ 7059 w 15726"/>
                <a:gd name="T1" fmla="*/ 40 h 15726"/>
                <a:gd name="T2" fmla="*/ 5518 w 15726"/>
                <a:gd name="T3" fmla="*/ 356 h 15726"/>
                <a:gd name="T4" fmla="*/ 4109 w 15726"/>
                <a:gd name="T5" fmla="*/ 949 h 15726"/>
                <a:gd name="T6" fmla="*/ 2858 w 15726"/>
                <a:gd name="T7" fmla="*/ 1791 h 15726"/>
                <a:gd name="T8" fmla="*/ 1791 w 15726"/>
                <a:gd name="T9" fmla="*/ 2858 h 15726"/>
                <a:gd name="T10" fmla="*/ 948 w 15726"/>
                <a:gd name="T11" fmla="*/ 4110 h 15726"/>
                <a:gd name="T12" fmla="*/ 356 w 15726"/>
                <a:gd name="T13" fmla="*/ 5519 h 15726"/>
                <a:gd name="T14" fmla="*/ 39 w 15726"/>
                <a:gd name="T15" fmla="*/ 7060 h 15726"/>
                <a:gd name="T16" fmla="*/ 39 w 15726"/>
                <a:gd name="T17" fmla="*/ 8667 h 15726"/>
                <a:gd name="T18" fmla="*/ 356 w 15726"/>
                <a:gd name="T19" fmla="*/ 10194 h 15726"/>
                <a:gd name="T20" fmla="*/ 948 w 15726"/>
                <a:gd name="T21" fmla="*/ 11604 h 15726"/>
                <a:gd name="T22" fmla="*/ 1791 w 15726"/>
                <a:gd name="T23" fmla="*/ 12855 h 15726"/>
                <a:gd name="T24" fmla="*/ 2858 w 15726"/>
                <a:gd name="T25" fmla="*/ 13922 h 15726"/>
                <a:gd name="T26" fmla="*/ 4109 w 15726"/>
                <a:gd name="T27" fmla="*/ 14778 h 15726"/>
                <a:gd name="T28" fmla="*/ 5518 w 15726"/>
                <a:gd name="T29" fmla="*/ 15370 h 15726"/>
                <a:gd name="T30" fmla="*/ 7059 w 15726"/>
                <a:gd name="T31" fmla="*/ 15687 h 15726"/>
                <a:gd name="T32" fmla="*/ 8666 w 15726"/>
                <a:gd name="T33" fmla="*/ 15687 h 15726"/>
                <a:gd name="T34" fmla="*/ 10194 w 15726"/>
                <a:gd name="T35" fmla="*/ 15370 h 15726"/>
                <a:gd name="T36" fmla="*/ 11616 w 15726"/>
                <a:gd name="T37" fmla="*/ 14778 h 15726"/>
                <a:gd name="T38" fmla="*/ 12868 w 15726"/>
                <a:gd name="T39" fmla="*/ 13922 h 15726"/>
                <a:gd name="T40" fmla="*/ 13935 w 15726"/>
                <a:gd name="T41" fmla="*/ 12855 h 15726"/>
                <a:gd name="T42" fmla="*/ 14777 w 15726"/>
                <a:gd name="T43" fmla="*/ 11604 h 15726"/>
                <a:gd name="T44" fmla="*/ 15370 w 15726"/>
                <a:gd name="T45" fmla="*/ 10194 h 15726"/>
                <a:gd name="T46" fmla="*/ 15686 w 15726"/>
                <a:gd name="T47" fmla="*/ 8667 h 15726"/>
                <a:gd name="T48" fmla="*/ 15686 w 15726"/>
                <a:gd name="T49" fmla="*/ 7060 h 15726"/>
                <a:gd name="T50" fmla="*/ 15370 w 15726"/>
                <a:gd name="T51" fmla="*/ 5519 h 15726"/>
                <a:gd name="T52" fmla="*/ 14777 w 15726"/>
                <a:gd name="T53" fmla="*/ 4110 h 15726"/>
                <a:gd name="T54" fmla="*/ 13935 w 15726"/>
                <a:gd name="T55" fmla="*/ 2858 h 15726"/>
                <a:gd name="T56" fmla="*/ 12868 w 15726"/>
                <a:gd name="T57" fmla="*/ 1791 h 15726"/>
                <a:gd name="T58" fmla="*/ 11616 w 15726"/>
                <a:gd name="T59" fmla="*/ 949 h 15726"/>
                <a:gd name="T60" fmla="*/ 10194 w 15726"/>
                <a:gd name="T61" fmla="*/ 356 h 15726"/>
                <a:gd name="T62" fmla="*/ 8666 w 15726"/>
                <a:gd name="T63" fmla="*/ 40 h 157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26"/>
                <a:gd name="T97" fmla="*/ 0 h 15726"/>
                <a:gd name="T98" fmla="*/ 15726 w 15726"/>
                <a:gd name="T99" fmla="*/ 15726 h 157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26" h="15726">
                  <a:moveTo>
                    <a:pt x="7863" y="0"/>
                  </a:moveTo>
                  <a:lnTo>
                    <a:pt x="7059" y="40"/>
                  </a:lnTo>
                  <a:lnTo>
                    <a:pt x="6282" y="158"/>
                  </a:lnTo>
                  <a:lnTo>
                    <a:pt x="5518" y="356"/>
                  </a:lnTo>
                  <a:lnTo>
                    <a:pt x="4807" y="619"/>
                  </a:lnTo>
                  <a:lnTo>
                    <a:pt x="4109" y="949"/>
                  </a:lnTo>
                  <a:lnTo>
                    <a:pt x="3464" y="1344"/>
                  </a:lnTo>
                  <a:lnTo>
                    <a:pt x="2858" y="1791"/>
                  </a:lnTo>
                  <a:lnTo>
                    <a:pt x="2305" y="2305"/>
                  </a:lnTo>
                  <a:lnTo>
                    <a:pt x="1791" y="2858"/>
                  </a:lnTo>
                  <a:lnTo>
                    <a:pt x="1343" y="3464"/>
                  </a:lnTo>
                  <a:lnTo>
                    <a:pt x="948" y="4110"/>
                  </a:lnTo>
                  <a:lnTo>
                    <a:pt x="619" y="4794"/>
                  </a:lnTo>
                  <a:lnTo>
                    <a:pt x="356" y="5519"/>
                  </a:lnTo>
                  <a:lnTo>
                    <a:pt x="158" y="6270"/>
                  </a:lnTo>
                  <a:lnTo>
                    <a:pt x="39" y="7060"/>
                  </a:lnTo>
                  <a:lnTo>
                    <a:pt x="0" y="7863"/>
                  </a:lnTo>
                  <a:lnTo>
                    <a:pt x="39" y="8667"/>
                  </a:lnTo>
                  <a:lnTo>
                    <a:pt x="158" y="9444"/>
                  </a:lnTo>
                  <a:lnTo>
                    <a:pt x="356" y="10194"/>
                  </a:lnTo>
                  <a:lnTo>
                    <a:pt x="619" y="10919"/>
                  </a:lnTo>
                  <a:lnTo>
                    <a:pt x="948" y="11604"/>
                  </a:lnTo>
                  <a:lnTo>
                    <a:pt x="1343" y="12262"/>
                  </a:lnTo>
                  <a:lnTo>
                    <a:pt x="1791" y="12855"/>
                  </a:lnTo>
                  <a:lnTo>
                    <a:pt x="2305" y="13421"/>
                  </a:lnTo>
                  <a:lnTo>
                    <a:pt x="2858" y="13922"/>
                  </a:lnTo>
                  <a:lnTo>
                    <a:pt x="3464" y="14383"/>
                  </a:lnTo>
                  <a:lnTo>
                    <a:pt x="4109" y="14778"/>
                  </a:lnTo>
                  <a:lnTo>
                    <a:pt x="4807" y="15107"/>
                  </a:lnTo>
                  <a:lnTo>
                    <a:pt x="5518" y="15370"/>
                  </a:lnTo>
                  <a:lnTo>
                    <a:pt x="6282" y="15568"/>
                  </a:lnTo>
                  <a:lnTo>
                    <a:pt x="7059" y="15687"/>
                  </a:lnTo>
                  <a:lnTo>
                    <a:pt x="7863" y="15726"/>
                  </a:lnTo>
                  <a:lnTo>
                    <a:pt x="8666" y="15687"/>
                  </a:lnTo>
                  <a:lnTo>
                    <a:pt x="9443" y="15568"/>
                  </a:lnTo>
                  <a:lnTo>
                    <a:pt x="10194" y="15370"/>
                  </a:lnTo>
                  <a:lnTo>
                    <a:pt x="10918" y="15107"/>
                  </a:lnTo>
                  <a:lnTo>
                    <a:pt x="11616" y="14778"/>
                  </a:lnTo>
                  <a:lnTo>
                    <a:pt x="12262" y="14383"/>
                  </a:lnTo>
                  <a:lnTo>
                    <a:pt x="12868" y="13922"/>
                  </a:lnTo>
                  <a:lnTo>
                    <a:pt x="13421" y="13421"/>
                  </a:lnTo>
                  <a:lnTo>
                    <a:pt x="13935" y="12855"/>
                  </a:lnTo>
                  <a:lnTo>
                    <a:pt x="14382" y="12262"/>
                  </a:lnTo>
                  <a:lnTo>
                    <a:pt x="14777" y="11604"/>
                  </a:lnTo>
                  <a:lnTo>
                    <a:pt x="15107" y="10919"/>
                  </a:lnTo>
                  <a:lnTo>
                    <a:pt x="15370" y="10194"/>
                  </a:lnTo>
                  <a:lnTo>
                    <a:pt x="15568" y="9444"/>
                  </a:lnTo>
                  <a:lnTo>
                    <a:pt x="15686" y="8667"/>
                  </a:lnTo>
                  <a:lnTo>
                    <a:pt x="15726" y="7863"/>
                  </a:lnTo>
                  <a:lnTo>
                    <a:pt x="15686" y="7060"/>
                  </a:lnTo>
                  <a:lnTo>
                    <a:pt x="15568" y="6270"/>
                  </a:lnTo>
                  <a:lnTo>
                    <a:pt x="15370" y="5519"/>
                  </a:lnTo>
                  <a:lnTo>
                    <a:pt x="15107" y="4794"/>
                  </a:lnTo>
                  <a:lnTo>
                    <a:pt x="14777" y="4110"/>
                  </a:lnTo>
                  <a:lnTo>
                    <a:pt x="14382" y="3464"/>
                  </a:lnTo>
                  <a:lnTo>
                    <a:pt x="13935" y="2858"/>
                  </a:lnTo>
                  <a:lnTo>
                    <a:pt x="13421" y="2305"/>
                  </a:lnTo>
                  <a:lnTo>
                    <a:pt x="12868" y="1791"/>
                  </a:lnTo>
                  <a:lnTo>
                    <a:pt x="12262" y="1344"/>
                  </a:lnTo>
                  <a:lnTo>
                    <a:pt x="11616" y="949"/>
                  </a:lnTo>
                  <a:lnTo>
                    <a:pt x="10918" y="619"/>
                  </a:lnTo>
                  <a:lnTo>
                    <a:pt x="10194" y="356"/>
                  </a:lnTo>
                  <a:lnTo>
                    <a:pt x="9443" y="158"/>
                  </a:lnTo>
                  <a:lnTo>
                    <a:pt x="8666" y="40"/>
                  </a:lnTo>
                  <a:lnTo>
                    <a:pt x="7863" y="0"/>
                  </a:lnTo>
                </a:path>
              </a:pathLst>
            </a:custGeom>
            <a:noFill/>
            <a:ln w="84138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517"/>
            <p:cNvSpPr>
              <a:spLocks/>
            </p:cNvSpPr>
            <p:nvPr/>
          </p:nvSpPr>
          <p:spPr bwMode="auto">
            <a:xfrm>
              <a:off x="1120" y="996"/>
              <a:ext cx="2224" cy="2225"/>
            </a:xfrm>
            <a:custGeom>
              <a:avLst/>
              <a:gdLst>
                <a:gd name="T0" fmla="*/ 5940 w 11880"/>
                <a:gd name="T1" fmla="*/ 0 h 11880"/>
                <a:gd name="T2" fmla="*/ 5242 w 11880"/>
                <a:gd name="T3" fmla="*/ 40 h 11880"/>
                <a:gd name="T4" fmla="*/ 4583 w 11880"/>
                <a:gd name="T5" fmla="*/ 158 h 11880"/>
                <a:gd name="T6" fmla="*/ 3938 w 11880"/>
                <a:gd name="T7" fmla="*/ 343 h 11880"/>
                <a:gd name="T8" fmla="*/ 3332 w 11880"/>
                <a:gd name="T9" fmla="*/ 606 h 11880"/>
                <a:gd name="T10" fmla="*/ 2753 w 11880"/>
                <a:gd name="T11" fmla="*/ 922 h 11880"/>
                <a:gd name="T12" fmla="*/ 2226 w 11880"/>
                <a:gd name="T13" fmla="*/ 1304 h 11880"/>
                <a:gd name="T14" fmla="*/ 1738 w 11880"/>
                <a:gd name="T15" fmla="*/ 1739 h 11880"/>
                <a:gd name="T16" fmla="*/ 1304 w 11880"/>
                <a:gd name="T17" fmla="*/ 2226 h 11880"/>
                <a:gd name="T18" fmla="*/ 922 w 11880"/>
                <a:gd name="T19" fmla="*/ 2753 h 11880"/>
                <a:gd name="T20" fmla="*/ 606 w 11880"/>
                <a:gd name="T21" fmla="*/ 3319 h 11880"/>
                <a:gd name="T22" fmla="*/ 342 w 11880"/>
                <a:gd name="T23" fmla="*/ 3938 h 11880"/>
                <a:gd name="T24" fmla="*/ 158 w 11880"/>
                <a:gd name="T25" fmla="*/ 4570 h 11880"/>
                <a:gd name="T26" fmla="*/ 39 w 11880"/>
                <a:gd name="T27" fmla="*/ 5242 h 11880"/>
                <a:gd name="T28" fmla="*/ 0 w 11880"/>
                <a:gd name="T29" fmla="*/ 5940 h 11880"/>
                <a:gd name="T30" fmla="*/ 39 w 11880"/>
                <a:gd name="T31" fmla="*/ 6625 h 11880"/>
                <a:gd name="T32" fmla="*/ 158 w 11880"/>
                <a:gd name="T33" fmla="*/ 7297 h 11880"/>
                <a:gd name="T34" fmla="*/ 342 w 11880"/>
                <a:gd name="T35" fmla="*/ 7942 h 11880"/>
                <a:gd name="T36" fmla="*/ 606 w 11880"/>
                <a:gd name="T37" fmla="*/ 8548 h 11880"/>
                <a:gd name="T38" fmla="*/ 922 w 11880"/>
                <a:gd name="T39" fmla="*/ 9127 h 11880"/>
                <a:gd name="T40" fmla="*/ 1304 w 11880"/>
                <a:gd name="T41" fmla="*/ 9654 h 11880"/>
                <a:gd name="T42" fmla="*/ 1738 w 11880"/>
                <a:gd name="T43" fmla="*/ 10142 h 11880"/>
                <a:gd name="T44" fmla="*/ 2226 w 11880"/>
                <a:gd name="T45" fmla="*/ 10576 h 11880"/>
                <a:gd name="T46" fmla="*/ 2753 w 11880"/>
                <a:gd name="T47" fmla="*/ 10958 h 11880"/>
                <a:gd name="T48" fmla="*/ 3332 w 11880"/>
                <a:gd name="T49" fmla="*/ 11274 h 11880"/>
                <a:gd name="T50" fmla="*/ 3938 w 11880"/>
                <a:gd name="T51" fmla="*/ 11525 h 11880"/>
                <a:gd name="T52" fmla="*/ 4583 w 11880"/>
                <a:gd name="T53" fmla="*/ 11722 h 11880"/>
                <a:gd name="T54" fmla="*/ 5242 w 11880"/>
                <a:gd name="T55" fmla="*/ 11841 h 11880"/>
                <a:gd name="T56" fmla="*/ 5940 w 11880"/>
                <a:gd name="T57" fmla="*/ 11880 h 11880"/>
                <a:gd name="T58" fmla="*/ 6638 w 11880"/>
                <a:gd name="T59" fmla="*/ 11841 h 11880"/>
                <a:gd name="T60" fmla="*/ 7296 w 11880"/>
                <a:gd name="T61" fmla="*/ 11722 h 11880"/>
                <a:gd name="T62" fmla="*/ 7942 w 11880"/>
                <a:gd name="T63" fmla="*/ 11525 h 11880"/>
                <a:gd name="T64" fmla="*/ 8548 w 11880"/>
                <a:gd name="T65" fmla="*/ 11274 h 11880"/>
                <a:gd name="T66" fmla="*/ 9127 w 11880"/>
                <a:gd name="T67" fmla="*/ 10958 h 11880"/>
                <a:gd name="T68" fmla="*/ 9654 w 11880"/>
                <a:gd name="T69" fmla="*/ 10576 h 11880"/>
                <a:gd name="T70" fmla="*/ 10141 w 11880"/>
                <a:gd name="T71" fmla="*/ 10142 h 11880"/>
                <a:gd name="T72" fmla="*/ 10576 w 11880"/>
                <a:gd name="T73" fmla="*/ 9654 h 11880"/>
                <a:gd name="T74" fmla="*/ 10958 w 11880"/>
                <a:gd name="T75" fmla="*/ 9127 h 11880"/>
                <a:gd name="T76" fmla="*/ 11274 w 11880"/>
                <a:gd name="T77" fmla="*/ 8548 h 11880"/>
                <a:gd name="T78" fmla="*/ 11537 w 11880"/>
                <a:gd name="T79" fmla="*/ 7942 h 11880"/>
                <a:gd name="T80" fmla="*/ 11722 w 11880"/>
                <a:gd name="T81" fmla="*/ 7297 h 11880"/>
                <a:gd name="T82" fmla="*/ 11840 w 11880"/>
                <a:gd name="T83" fmla="*/ 6625 h 11880"/>
                <a:gd name="T84" fmla="*/ 11880 w 11880"/>
                <a:gd name="T85" fmla="*/ 5940 h 11880"/>
                <a:gd name="T86" fmla="*/ 11840 w 11880"/>
                <a:gd name="T87" fmla="*/ 5242 h 11880"/>
                <a:gd name="T88" fmla="*/ 11722 w 11880"/>
                <a:gd name="T89" fmla="*/ 4570 h 11880"/>
                <a:gd name="T90" fmla="*/ 11537 w 11880"/>
                <a:gd name="T91" fmla="*/ 3938 h 11880"/>
                <a:gd name="T92" fmla="*/ 11274 w 11880"/>
                <a:gd name="T93" fmla="*/ 3319 h 11880"/>
                <a:gd name="T94" fmla="*/ 10958 w 11880"/>
                <a:gd name="T95" fmla="*/ 2753 h 11880"/>
                <a:gd name="T96" fmla="*/ 10576 w 11880"/>
                <a:gd name="T97" fmla="*/ 2226 h 11880"/>
                <a:gd name="T98" fmla="*/ 10141 w 11880"/>
                <a:gd name="T99" fmla="*/ 1739 h 11880"/>
                <a:gd name="T100" fmla="*/ 9654 w 11880"/>
                <a:gd name="T101" fmla="*/ 1304 h 11880"/>
                <a:gd name="T102" fmla="*/ 9127 w 11880"/>
                <a:gd name="T103" fmla="*/ 922 h 11880"/>
                <a:gd name="T104" fmla="*/ 8548 w 11880"/>
                <a:gd name="T105" fmla="*/ 606 h 11880"/>
                <a:gd name="T106" fmla="*/ 7942 w 11880"/>
                <a:gd name="T107" fmla="*/ 343 h 11880"/>
                <a:gd name="T108" fmla="*/ 7296 w 11880"/>
                <a:gd name="T109" fmla="*/ 158 h 11880"/>
                <a:gd name="T110" fmla="*/ 6638 w 11880"/>
                <a:gd name="T111" fmla="*/ 40 h 11880"/>
                <a:gd name="T112" fmla="*/ 5940 w 11880"/>
                <a:gd name="T113" fmla="*/ 0 h 118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880"/>
                <a:gd name="T172" fmla="*/ 0 h 11880"/>
                <a:gd name="T173" fmla="*/ 11880 w 11880"/>
                <a:gd name="T174" fmla="*/ 11880 h 118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880" h="11880">
                  <a:moveTo>
                    <a:pt x="5940" y="0"/>
                  </a:moveTo>
                  <a:lnTo>
                    <a:pt x="5242" y="40"/>
                  </a:lnTo>
                  <a:lnTo>
                    <a:pt x="4583" y="158"/>
                  </a:lnTo>
                  <a:lnTo>
                    <a:pt x="3938" y="343"/>
                  </a:lnTo>
                  <a:lnTo>
                    <a:pt x="3332" y="606"/>
                  </a:lnTo>
                  <a:lnTo>
                    <a:pt x="2753" y="922"/>
                  </a:lnTo>
                  <a:lnTo>
                    <a:pt x="2226" y="1304"/>
                  </a:lnTo>
                  <a:lnTo>
                    <a:pt x="1738" y="1739"/>
                  </a:lnTo>
                  <a:lnTo>
                    <a:pt x="1304" y="2226"/>
                  </a:lnTo>
                  <a:lnTo>
                    <a:pt x="922" y="2753"/>
                  </a:lnTo>
                  <a:lnTo>
                    <a:pt x="606" y="3319"/>
                  </a:lnTo>
                  <a:lnTo>
                    <a:pt x="342" y="3938"/>
                  </a:lnTo>
                  <a:lnTo>
                    <a:pt x="158" y="4570"/>
                  </a:lnTo>
                  <a:lnTo>
                    <a:pt x="39" y="5242"/>
                  </a:lnTo>
                  <a:lnTo>
                    <a:pt x="0" y="5940"/>
                  </a:lnTo>
                  <a:lnTo>
                    <a:pt x="39" y="6625"/>
                  </a:lnTo>
                  <a:lnTo>
                    <a:pt x="158" y="7297"/>
                  </a:lnTo>
                  <a:lnTo>
                    <a:pt x="342" y="7942"/>
                  </a:lnTo>
                  <a:lnTo>
                    <a:pt x="606" y="8548"/>
                  </a:lnTo>
                  <a:lnTo>
                    <a:pt x="922" y="9127"/>
                  </a:lnTo>
                  <a:lnTo>
                    <a:pt x="1304" y="9654"/>
                  </a:lnTo>
                  <a:lnTo>
                    <a:pt x="1738" y="10142"/>
                  </a:lnTo>
                  <a:lnTo>
                    <a:pt x="2226" y="10576"/>
                  </a:lnTo>
                  <a:lnTo>
                    <a:pt x="2753" y="10958"/>
                  </a:lnTo>
                  <a:lnTo>
                    <a:pt x="3332" y="11274"/>
                  </a:lnTo>
                  <a:lnTo>
                    <a:pt x="3938" y="11525"/>
                  </a:lnTo>
                  <a:lnTo>
                    <a:pt x="4583" y="11722"/>
                  </a:lnTo>
                  <a:lnTo>
                    <a:pt x="5242" y="11841"/>
                  </a:lnTo>
                  <a:lnTo>
                    <a:pt x="5940" y="11880"/>
                  </a:lnTo>
                  <a:lnTo>
                    <a:pt x="6638" y="11841"/>
                  </a:lnTo>
                  <a:lnTo>
                    <a:pt x="7296" y="11722"/>
                  </a:lnTo>
                  <a:lnTo>
                    <a:pt x="7942" y="11525"/>
                  </a:lnTo>
                  <a:lnTo>
                    <a:pt x="8548" y="11274"/>
                  </a:lnTo>
                  <a:lnTo>
                    <a:pt x="9127" y="10958"/>
                  </a:lnTo>
                  <a:lnTo>
                    <a:pt x="9654" y="10576"/>
                  </a:lnTo>
                  <a:lnTo>
                    <a:pt x="10141" y="10142"/>
                  </a:lnTo>
                  <a:lnTo>
                    <a:pt x="10576" y="9654"/>
                  </a:lnTo>
                  <a:lnTo>
                    <a:pt x="10958" y="9127"/>
                  </a:lnTo>
                  <a:lnTo>
                    <a:pt x="11274" y="8548"/>
                  </a:lnTo>
                  <a:lnTo>
                    <a:pt x="11537" y="7942"/>
                  </a:lnTo>
                  <a:lnTo>
                    <a:pt x="11722" y="7297"/>
                  </a:lnTo>
                  <a:lnTo>
                    <a:pt x="11840" y="6625"/>
                  </a:lnTo>
                  <a:lnTo>
                    <a:pt x="11880" y="5940"/>
                  </a:lnTo>
                  <a:lnTo>
                    <a:pt x="11840" y="5242"/>
                  </a:lnTo>
                  <a:lnTo>
                    <a:pt x="11722" y="4570"/>
                  </a:lnTo>
                  <a:lnTo>
                    <a:pt x="11537" y="3938"/>
                  </a:lnTo>
                  <a:lnTo>
                    <a:pt x="11274" y="3319"/>
                  </a:lnTo>
                  <a:lnTo>
                    <a:pt x="10958" y="2753"/>
                  </a:lnTo>
                  <a:lnTo>
                    <a:pt x="10576" y="2226"/>
                  </a:lnTo>
                  <a:lnTo>
                    <a:pt x="10141" y="1739"/>
                  </a:lnTo>
                  <a:lnTo>
                    <a:pt x="9654" y="1304"/>
                  </a:lnTo>
                  <a:lnTo>
                    <a:pt x="9127" y="922"/>
                  </a:lnTo>
                  <a:lnTo>
                    <a:pt x="8548" y="606"/>
                  </a:lnTo>
                  <a:lnTo>
                    <a:pt x="7942" y="343"/>
                  </a:lnTo>
                  <a:lnTo>
                    <a:pt x="7296" y="158"/>
                  </a:lnTo>
                  <a:lnTo>
                    <a:pt x="6638" y="40"/>
                  </a:lnTo>
                  <a:lnTo>
                    <a:pt x="5940" y="0"/>
                  </a:lnTo>
                </a:path>
              </a:pathLst>
            </a:custGeom>
            <a:noFill/>
            <a:ln w="84138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518"/>
            <p:cNvSpPr>
              <a:spLocks/>
            </p:cNvSpPr>
            <p:nvPr/>
          </p:nvSpPr>
          <p:spPr bwMode="auto">
            <a:xfrm>
              <a:off x="1164" y="1040"/>
              <a:ext cx="2136" cy="2136"/>
            </a:xfrm>
            <a:custGeom>
              <a:avLst/>
              <a:gdLst>
                <a:gd name="T0" fmla="*/ 5703 w 11406"/>
                <a:gd name="T1" fmla="*/ 0 h 11406"/>
                <a:gd name="T2" fmla="*/ 5044 w 11406"/>
                <a:gd name="T3" fmla="*/ 40 h 11406"/>
                <a:gd name="T4" fmla="*/ 4399 w 11406"/>
                <a:gd name="T5" fmla="*/ 158 h 11406"/>
                <a:gd name="T6" fmla="*/ 3780 w 11406"/>
                <a:gd name="T7" fmla="*/ 330 h 11406"/>
                <a:gd name="T8" fmla="*/ 3200 w 11406"/>
                <a:gd name="T9" fmla="*/ 580 h 11406"/>
                <a:gd name="T10" fmla="*/ 2647 w 11406"/>
                <a:gd name="T11" fmla="*/ 883 h 11406"/>
                <a:gd name="T12" fmla="*/ 2134 w 11406"/>
                <a:gd name="T13" fmla="*/ 1251 h 11406"/>
                <a:gd name="T14" fmla="*/ 1673 w 11406"/>
                <a:gd name="T15" fmla="*/ 1673 h 11406"/>
                <a:gd name="T16" fmla="*/ 1251 w 11406"/>
                <a:gd name="T17" fmla="*/ 2134 h 11406"/>
                <a:gd name="T18" fmla="*/ 896 w 11406"/>
                <a:gd name="T19" fmla="*/ 2648 h 11406"/>
                <a:gd name="T20" fmla="*/ 579 w 11406"/>
                <a:gd name="T21" fmla="*/ 3201 h 11406"/>
                <a:gd name="T22" fmla="*/ 329 w 11406"/>
                <a:gd name="T23" fmla="*/ 3780 h 11406"/>
                <a:gd name="T24" fmla="*/ 158 w 11406"/>
                <a:gd name="T25" fmla="*/ 4399 h 11406"/>
                <a:gd name="T26" fmla="*/ 39 w 11406"/>
                <a:gd name="T27" fmla="*/ 5031 h 11406"/>
                <a:gd name="T28" fmla="*/ 0 w 11406"/>
                <a:gd name="T29" fmla="*/ 5703 h 11406"/>
                <a:gd name="T30" fmla="*/ 39 w 11406"/>
                <a:gd name="T31" fmla="*/ 6362 h 11406"/>
                <a:gd name="T32" fmla="*/ 158 w 11406"/>
                <a:gd name="T33" fmla="*/ 7007 h 11406"/>
                <a:gd name="T34" fmla="*/ 329 w 11406"/>
                <a:gd name="T35" fmla="*/ 7626 h 11406"/>
                <a:gd name="T36" fmla="*/ 579 w 11406"/>
                <a:gd name="T37" fmla="*/ 8206 h 11406"/>
                <a:gd name="T38" fmla="*/ 896 w 11406"/>
                <a:gd name="T39" fmla="*/ 8759 h 11406"/>
                <a:gd name="T40" fmla="*/ 1251 w 11406"/>
                <a:gd name="T41" fmla="*/ 9259 h 11406"/>
                <a:gd name="T42" fmla="*/ 1673 w 11406"/>
                <a:gd name="T43" fmla="*/ 9733 h 11406"/>
                <a:gd name="T44" fmla="*/ 2134 w 11406"/>
                <a:gd name="T45" fmla="*/ 10142 h 11406"/>
                <a:gd name="T46" fmla="*/ 2647 w 11406"/>
                <a:gd name="T47" fmla="*/ 10510 h 11406"/>
                <a:gd name="T48" fmla="*/ 3200 w 11406"/>
                <a:gd name="T49" fmla="*/ 10827 h 11406"/>
                <a:gd name="T50" fmla="*/ 3780 w 11406"/>
                <a:gd name="T51" fmla="*/ 11064 h 11406"/>
                <a:gd name="T52" fmla="*/ 4399 w 11406"/>
                <a:gd name="T53" fmla="*/ 11248 h 11406"/>
                <a:gd name="T54" fmla="*/ 5044 w 11406"/>
                <a:gd name="T55" fmla="*/ 11367 h 11406"/>
                <a:gd name="T56" fmla="*/ 5703 w 11406"/>
                <a:gd name="T57" fmla="*/ 11406 h 11406"/>
                <a:gd name="T58" fmla="*/ 6361 w 11406"/>
                <a:gd name="T59" fmla="*/ 11367 h 11406"/>
                <a:gd name="T60" fmla="*/ 7007 w 11406"/>
                <a:gd name="T61" fmla="*/ 11248 h 11406"/>
                <a:gd name="T62" fmla="*/ 7626 w 11406"/>
                <a:gd name="T63" fmla="*/ 11064 h 11406"/>
                <a:gd name="T64" fmla="*/ 8205 w 11406"/>
                <a:gd name="T65" fmla="*/ 10827 h 11406"/>
                <a:gd name="T66" fmla="*/ 8758 w 11406"/>
                <a:gd name="T67" fmla="*/ 10510 h 11406"/>
                <a:gd name="T68" fmla="*/ 9272 w 11406"/>
                <a:gd name="T69" fmla="*/ 10142 h 11406"/>
                <a:gd name="T70" fmla="*/ 9733 w 11406"/>
                <a:gd name="T71" fmla="*/ 9733 h 11406"/>
                <a:gd name="T72" fmla="*/ 10155 w 11406"/>
                <a:gd name="T73" fmla="*/ 9259 h 11406"/>
                <a:gd name="T74" fmla="*/ 10510 w 11406"/>
                <a:gd name="T75" fmla="*/ 8759 h 11406"/>
                <a:gd name="T76" fmla="*/ 10826 w 11406"/>
                <a:gd name="T77" fmla="*/ 8206 h 11406"/>
                <a:gd name="T78" fmla="*/ 11063 w 11406"/>
                <a:gd name="T79" fmla="*/ 7626 h 11406"/>
                <a:gd name="T80" fmla="*/ 11248 w 11406"/>
                <a:gd name="T81" fmla="*/ 7007 h 11406"/>
                <a:gd name="T82" fmla="*/ 11366 w 11406"/>
                <a:gd name="T83" fmla="*/ 6362 h 11406"/>
                <a:gd name="T84" fmla="*/ 11406 w 11406"/>
                <a:gd name="T85" fmla="*/ 5703 h 11406"/>
                <a:gd name="T86" fmla="*/ 11366 w 11406"/>
                <a:gd name="T87" fmla="*/ 5031 h 11406"/>
                <a:gd name="T88" fmla="*/ 11248 w 11406"/>
                <a:gd name="T89" fmla="*/ 4399 h 11406"/>
                <a:gd name="T90" fmla="*/ 11063 w 11406"/>
                <a:gd name="T91" fmla="*/ 3780 h 11406"/>
                <a:gd name="T92" fmla="*/ 10826 w 11406"/>
                <a:gd name="T93" fmla="*/ 3188 h 11406"/>
                <a:gd name="T94" fmla="*/ 10510 w 11406"/>
                <a:gd name="T95" fmla="*/ 2648 h 11406"/>
                <a:gd name="T96" fmla="*/ 10155 w 11406"/>
                <a:gd name="T97" fmla="*/ 2134 h 11406"/>
                <a:gd name="T98" fmla="*/ 9733 w 11406"/>
                <a:gd name="T99" fmla="*/ 1673 h 11406"/>
                <a:gd name="T100" fmla="*/ 9272 w 11406"/>
                <a:gd name="T101" fmla="*/ 1251 h 11406"/>
                <a:gd name="T102" fmla="*/ 8758 w 11406"/>
                <a:gd name="T103" fmla="*/ 883 h 11406"/>
                <a:gd name="T104" fmla="*/ 8205 w 11406"/>
                <a:gd name="T105" fmla="*/ 580 h 11406"/>
                <a:gd name="T106" fmla="*/ 7626 w 11406"/>
                <a:gd name="T107" fmla="*/ 330 h 11406"/>
                <a:gd name="T108" fmla="*/ 7007 w 11406"/>
                <a:gd name="T109" fmla="*/ 158 h 11406"/>
                <a:gd name="T110" fmla="*/ 6361 w 11406"/>
                <a:gd name="T111" fmla="*/ 40 h 11406"/>
                <a:gd name="T112" fmla="*/ 5703 w 11406"/>
                <a:gd name="T113" fmla="*/ 0 h 1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06"/>
                <a:gd name="T172" fmla="*/ 0 h 11406"/>
                <a:gd name="T173" fmla="*/ 11406 w 11406"/>
                <a:gd name="T174" fmla="*/ 11406 h 1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06" h="11406">
                  <a:moveTo>
                    <a:pt x="5703" y="0"/>
                  </a:moveTo>
                  <a:lnTo>
                    <a:pt x="5044" y="40"/>
                  </a:lnTo>
                  <a:lnTo>
                    <a:pt x="4399" y="158"/>
                  </a:lnTo>
                  <a:lnTo>
                    <a:pt x="3780" y="330"/>
                  </a:lnTo>
                  <a:lnTo>
                    <a:pt x="3200" y="580"/>
                  </a:lnTo>
                  <a:lnTo>
                    <a:pt x="2647" y="883"/>
                  </a:lnTo>
                  <a:lnTo>
                    <a:pt x="2134" y="1251"/>
                  </a:lnTo>
                  <a:lnTo>
                    <a:pt x="1673" y="1673"/>
                  </a:lnTo>
                  <a:lnTo>
                    <a:pt x="1251" y="2134"/>
                  </a:lnTo>
                  <a:lnTo>
                    <a:pt x="896" y="2648"/>
                  </a:lnTo>
                  <a:lnTo>
                    <a:pt x="579" y="3201"/>
                  </a:lnTo>
                  <a:lnTo>
                    <a:pt x="329" y="3780"/>
                  </a:lnTo>
                  <a:lnTo>
                    <a:pt x="158" y="4399"/>
                  </a:lnTo>
                  <a:lnTo>
                    <a:pt x="39" y="5031"/>
                  </a:lnTo>
                  <a:lnTo>
                    <a:pt x="0" y="5703"/>
                  </a:lnTo>
                  <a:lnTo>
                    <a:pt x="39" y="6362"/>
                  </a:lnTo>
                  <a:lnTo>
                    <a:pt x="158" y="7007"/>
                  </a:lnTo>
                  <a:lnTo>
                    <a:pt x="329" y="7626"/>
                  </a:lnTo>
                  <a:lnTo>
                    <a:pt x="579" y="8206"/>
                  </a:lnTo>
                  <a:lnTo>
                    <a:pt x="896" y="8759"/>
                  </a:lnTo>
                  <a:lnTo>
                    <a:pt x="1251" y="9259"/>
                  </a:lnTo>
                  <a:lnTo>
                    <a:pt x="1673" y="9733"/>
                  </a:lnTo>
                  <a:lnTo>
                    <a:pt x="2134" y="10142"/>
                  </a:lnTo>
                  <a:lnTo>
                    <a:pt x="2647" y="10510"/>
                  </a:lnTo>
                  <a:lnTo>
                    <a:pt x="3200" y="10827"/>
                  </a:lnTo>
                  <a:lnTo>
                    <a:pt x="3780" y="11064"/>
                  </a:lnTo>
                  <a:lnTo>
                    <a:pt x="4399" y="11248"/>
                  </a:lnTo>
                  <a:lnTo>
                    <a:pt x="5044" y="11367"/>
                  </a:lnTo>
                  <a:lnTo>
                    <a:pt x="5703" y="11406"/>
                  </a:lnTo>
                  <a:lnTo>
                    <a:pt x="6361" y="11367"/>
                  </a:lnTo>
                  <a:lnTo>
                    <a:pt x="7007" y="11248"/>
                  </a:lnTo>
                  <a:lnTo>
                    <a:pt x="7626" y="11064"/>
                  </a:lnTo>
                  <a:lnTo>
                    <a:pt x="8205" y="10827"/>
                  </a:lnTo>
                  <a:lnTo>
                    <a:pt x="8758" y="10510"/>
                  </a:lnTo>
                  <a:lnTo>
                    <a:pt x="9272" y="10142"/>
                  </a:lnTo>
                  <a:lnTo>
                    <a:pt x="9733" y="9733"/>
                  </a:lnTo>
                  <a:lnTo>
                    <a:pt x="10155" y="9259"/>
                  </a:lnTo>
                  <a:lnTo>
                    <a:pt x="10510" y="8759"/>
                  </a:lnTo>
                  <a:lnTo>
                    <a:pt x="10826" y="8206"/>
                  </a:lnTo>
                  <a:lnTo>
                    <a:pt x="11063" y="7626"/>
                  </a:lnTo>
                  <a:lnTo>
                    <a:pt x="11248" y="7007"/>
                  </a:lnTo>
                  <a:lnTo>
                    <a:pt x="11366" y="6362"/>
                  </a:lnTo>
                  <a:lnTo>
                    <a:pt x="11406" y="5703"/>
                  </a:lnTo>
                  <a:lnTo>
                    <a:pt x="11366" y="5031"/>
                  </a:lnTo>
                  <a:lnTo>
                    <a:pt x="11248" y="4399"/>
                  </a:lnTo>
                  <a:lnTo>
                    <a:pt x="11063" y="3780"/>
                  </a:lnTo>
                  <a:lnTo>
                    <a:pt x="10826" y="3188"/>
                  </a:lnTo>
                  <a:lnTo>
                    <a:pt x="10510" y="2648"/>
                  </a:lnTo>
                  <a:lnTo>
                    <a:pt x="10155" y="2134"/>
                  </a:lnTo>
                  <a:lnTo>
                    <a:pt x="9733" y="1673"/>
                  </a:lnTo>
                  <a:lnTo>
                    <a:pt x="9272" y="1251"/>
                  </a:lnTo>
                  <a:lnTo>
                    <a:pt x="8758" y="883"/>
                  </a:lnTo>
                  <a:lnTo>
                    <a:pt x="8205" y="580"/>
                  </a:lnTo>
                  <a:lnTo>
                    <a:pt x="7626" y="330"/>
                  </a:lnTo>
                  <a:lnTo>
                    <a:pt x="7007" y="158"/>
                  </a:lnTo>
                  <a:lnTo>
                    <a:pt x="6361" y="40"/>
                  </a:lnTo>
                  <a:lnTo>
                    <a:pt x="5703" y="0"/>
                  </a:lnTo>
                </a:path>
              </a:pathLst>
            </a:custGeom>
            <a:noFill/>
            <a:ln w="84138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53" name="Freeform 519"/>
            <p:cNvSpPr>
              <a:spLocks/>
            </p:cNvSpPr>
            <p:nvPr/>
          </p:nvSpPr>
          <p:spPr bwMode="auto">
            <a:xfrm>
              <a:off x="1231" y="2417"/>
              <a:ext cx="920" cy="162"/>
            </a:xfrm>
            <a:custGeom>
              <a:avLst/>
              <a:gdLst>
                <a:gd name="T0" fmla="*/ 0 w 4912"/>
                <a:gd name="T1" fmla="*/ 144 h 869"/>
                <a:gd name="T2" fmla="*/ 184 w 4912"/>
                <a:gd name="T3" fmla="*/ 52 h 869"/>
                <a:gd name="T4" fmla="*/ 342 w 4912"/>
                <a:gd name="T5" fmla="*/ 13 h 869"/>
                <a:gd name="T6" fmla="*/ 487 w 4912"/>
                <a:gd name="T7" fmla="*/ 0 h 869"/>
                <a:gd name="T8" fmla="*/ 645 w 4912"/>
                <a:gd name="T9" fmla="*/ 26 h 869"/>
                <a:gd name="T10" fmla="*/ 842 w 4912"/>
                <a:gd name="T11" fmla="*/ 79 h 869"/>
                <a:gd name="T12" fmla="*/ 1080 w 4912"/>
                <a:gd name="T13" fmla="*/ 144 h 869"/>
                <a:gd name="T14" fmla="*/ 1251 w 4912"/>
                <a:gd name="T15" fmla="*/ 197 h 869"/>
                <a:gd name="T16" fmla="*/ 1369 w 4912"/>
                <a:gd name="T17" fmla="*/ 210 h 869"/>
                <a:gd name="T18" fmla="*/ 1448 w 4912"/>
                <a:gd name="T19" fmla="*/ 223 h 869"/>
                <a:gd name="T20" fmla="*/ 1514 w 4912"/>
                <a:gd name="T21" fmla="*/ 223 h 869"/>
                <a:gd name="T22" fmla="*/ 1567 w 4912"/>
                <a:gd name="T23" fmla="*/ 210 h 869"/>
                <a:gd name="T24" fmla="*/ 1620 w 4912"/>
                <a:gd name="T25" fmla="*/ 184 h 869"/>
                <a:gd name="T26" fmla="*/ 1699 w 4912"/>
                <a:gd name="T27" fmla="*/ 171 h 869"/>
                <a:gd name="T28" fmla="*/ 1804 w 4912"/>
                <a:gd name="T29" fmla="*/ 144 h 869"/>
                <a:gd name="T30" fmla="*/ 1988 w 4912"/>
                <a:gd name="T31" fmla="*/ 158 h 869"/>
                <a:gd name="T32" fmla="*/ 2173 w 4912"/>
                <a:gd name="T33" fmla="*/ 210 h 869"/>
                <a:gd name="T34" fmla="*/ 2383 w 4912"/>
                <a:gd name="T35" fmla="*/ 289 h 869"/>
                <a:gd name="T36" fmla="*/ 2581 w 4912"/>
                <a:gd name="T37" fmla="*/ 381 h 869"/>
                <a:gd name="T38" fmla="*/ 2752 w 4912"/>
                <a:gd name="T39" fmla="*/ 460 h 869"/>
                <a:gd name="T40" fmla="*/ 2923 w 4912"/>
                <a:gd name="T41" fmla="*/ 513 h 869"/>
                <a:gd name="T42" fmla="*/ 3121 w 4912"/>
                <a:gd name="T43" fmla="*/ 553 h 869"/>
                <a:gd name="T44" fmla="*/ 3332 w 4912"/>
                <a:gd name="T45" fmla="*/ 605 h 869"/>
                <a:gd name="T46" fmla="*/ 3556 w 4912"/>
                <a:gd name="T47" fmla="*/ 645 h 869"/>
                <a:gd name="T48" fmla="*/ 3819 w 4912"/>
                <a:gd name="T49" fmla="*/ 711 h 869"/>
                <a:gd name="T50" fmla="*/ 4109 w 4912"/>
                <a:gd name="T51" fmla="*/ 763 h 869"/>
                <a:gd name="T52" fmla="*/ 4412 w 4912"/>
                <a:gd name="T53" fmla="*/ 803 h 869"/>
                <a:gd name="T54" fmla="*/ 4675 w 4912"/>
                <a:gd name="T55" fmla="*/ 842 h 869"/>
                <a:gd name="T56" fmla="*/ 4912 w 4912"/>
                <a:gd name="T57" fmla="*/ 869 h 8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12"/>
                <a:gd name="T88" fmla="*/ 0 h 869"/>
                <a:gd name="T89" fmla="*/ 4912 w 4912"/>
                <a:gd name="T90" fmla="*/ 869 h 8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12" h="869">
                  <a:moveTo>
                    <a:pt x="0" y="144"/>
                  </a:moveTo>
                  <a:lnTo>
                    <a:pt x="184" y="52"/>
                  </a:lnTo>
                  <a:lnTo>
                    <a:pt x="342" y="13"/>
                  </a:lnTo>
                  <a:lnTo>
                    <a:pt x="487" y="0"/>
                  </a:lnTo>
                  <a:lnTo>
                    <a:pt x="645" y="26"/>
                  </a:lnTo>
                  <a:lnTo>
                    <a:pt x="842" y="79"/>
                  </a:lnTo>
                  <a:lnTo>
                    <a:pt x="1080" y="144"/>
                  </a:lnTo>
                  <a:lnTo>
                    <a:pt x="1251" y="197"/>
                  </a:lnTo>
                  <a:lnTo>
                    <a:pt x="1369" y="210"/>
                  </a:lnTo>
                  <a:lnTo>
                    <a:pt x="1448" y="223"/>
                  </a:lnTo>
                  <a:lnTo>
                    <a:pt x="1514" y="223"/>
                  </a:lnTo>
                  <a:lnTo>
                    <a:pt x="1567" y="210"/>
                  </a:lnTo>
                  <a:lnTo>
                    <a:pt x="1620" y="184"/>
                  </a:lnTo>
                  <a:lnTo>
                    <a:pt x="1699" y="171"/>
                  </a:lnTo>
                  <a:lnTo>
                    <a:pt x="1804" y="144"/>
                  </a:lnTo>
                  <a:lnTo>
                    <a:pt x="1988" y="158"/>
                  </a:lnTo>
                  <a:lnTo>
                    <a:pt x="2173" y="210"/>
                  </a:lnTo>
                  <a:lnTo>
                    <a:pt x="2383" y="289"/>
                  </a:lnTo>
                  <a:lnTo>
                    <a:pt x="2581" y="381"/>
                  </a:lnTo>
                  <a:lnTo>
                    <a:pt x="2752" y="460"/>
                  </a:lnTo>
                  <a:lnTo>
                    <a:pt x="2923" y="513"/>
                  </a:lnTo>
                  <a:lnTo>
                    <a:pt x="3121" y="553"/>
                  </a:lnTo>
                  <a:lnTo>
                    <a:pt x="3332" y="605"/>
                  </a:lnTo>
                  <a:lnTo>
                    <a:pt x="3556" y="645"/>
                  </a:lnTo>
                  <a:lnTo>
                    <a:pt x="3819" y="711"/>
                  </a:lnTo>
                  <a:lnTo>
                    <a:pt x="4109" y="763"/>
                  </a:lnTo>
                  <a:lnTo>
                    <a:pt x="4412" y="803"/>
                  </a:lnTo>
                  <a:lnTo>
                    <a:pt x="4675" y="842"/>
                  </a:lnTo>
                  <a:lnTo>
                    <a:pt x="4912" y="869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520"/>
            <p:cNvSpPr>
              <a:spLocks/>
            </p:cNvSpPr>
            <p:nvPr/>
          </p:nvSpPr>
          <p:spPr bwMode="auto">
            <a:xfrm>
              <a:off x="1191" y="2232"/>
              <a:ext cx="1527" cy="355"/>
            </a:xfrm>
            <a:custGeom>
              <a:avLst/>
              <a:gdLst>
                <a:gd name="T0" fmla="*/ 0 w 8152"/>
                <a:gd name="T1" fmla="*/ 461 h 1896"/>
                <a:gd name="T2" fmla="*/ 237 w 8152"/>
                <a:gd name="T3" fmla="*/ 382 h 1896"/>
                <a:gd name="T4" fmla="*/ 434 w 8152"/>
                <a:gd name="T5" fmla="*/ 316 h 1896"/>
                <a:gd name="T6" fmla="*/ 592 w 8152"/>
                <a:gd name="T7" fmla="*/ 263 h 1896"/>
                <a:gd name="T8" fmla="*/ 751 w 8152"/>
                <a:gd name="T9" fmla="*/ 210 h 1896"/>
                <a:gd name="T10" fmla="*/ 895 w 8152"/>
                <a:gd name="T11" fmla="*/ 145 h 1896"/>
                <a:gd name="T12" fmla="*/ 1001 w 8152"/>
                <a:gd name="T13" fmla="*/ 92 h 1896"/>
                <a:gd name="T14" fmla="*/ 1093 w 8152"/>
                <a:gd name="T15" fmla="*/ 52 h 1896"/>
                <a:gd name="T16" fmla="*/ 1198 w 8152"/>
                <a:gd name="T17" fmla="*/ 13 h 1896"/>
                <a:gd name="T18" fmla="*/ 1304 w 8152"/>
                <a:gd name="T19" fmla="*/ 0 h 1896"/>
                <a:gd name="T20" fmla="*/ 1449 w 8152"/>
                <a:gd name="T21" fmla="*/ 0 h 1896"/>
                <a:gd name="T22" fmla="*/ 1593 w 8152"/>
                <a:gd name="T23" fmla="*/ 26 h 1896"/>
                <a:gd name="T24" fmla="*/ 1791 w 8152"/>
                <a:gd name="T25" fmla="*/ 105 h 1896"/>
                <a:gd name="T26" fmla="*/ 2015 w 8152"/>
                <a:gd name="T27" fmla="*/ 210 h 1896"/>
                <a:gd name="T28" fmla="*/ 2318 w 8152"/>
                <a:gd name="T29" fmla="*/ 382 h 1896"/>
                <a:gd name="T30" fmla="*/ 2568 w 8152"/>
                <a:gd name="T31" fmla="*/ 540 h 1896"/>
                <a:gd name="T32" fmla="*/ 2805 w 8152"/>
                <a:gd name="T33" fmla="*/ 671 h 1896"/>
                <a:gd name="T34" fmla="*/ 3016 w 8152"/>
                <a:gd name="T35" fmla="*/ 777 h 1896"/>
                <a:gd name="T36" fmla="*/ 3240 w 8152"/>
                <a:gd name="T37" fmla="*/ 869 h 1896"/>
                <a:gd name="T38" fmla="*/ 3464 w 8152"/>
                <a:gd name="T39" fmla="*/ 935 h 1896"/>
                <a:gd name="T40" fmla="*/ 3714 w 8152"/>
                <a:gd name="T41" fmla="*/ 1001 h 1896"/>
                <a:gd name="T42" fmla="*/ 4004 w 8152"/>
                <a:gd name="T43" fmla="*/ 1053 h 1896"/>
                <a:gd name="T44" fmla="*/ 4320 w 8152"/>
                <a:gd name="T45" fmla="*/ 1119 h 1896"/>
                <a:gd name="T46" fmla="*/ 4649 w 8152"/>
                <a:gd name="T47" fmla="*/ 1172 h 1896"/>
                <a:gd name="T48" fmla="*/ 4965 w 8152"/>
                <a:gd name="T49" fmla="*/ 1225 h 1896"/>
                <a:gd name="T50" fmla="*/ 5242 w 8152"/>
                <a:gd name="T51" fmla="*/ 1277 h 1896"/>
                <a:gd name="T52" fmla="*/ 5466 w 8152"/>
                <a:gd name="T53" fmla="*/ 1330 h 1896"/>
                <a:gd name="T54" fmla="*/ 5637 w 8152"/>
                <a:gd name="T55" fmla="*/ 1383 h 1896"/>
                <a:gd name="T56" fmla="*/ 5861 w 8152"/>
                <a:gd name="T57" fmla="*/ 1448 h 1896"/>
                <a:gd name="T58" fmla="*/ 6137 w 8152"/>
                <a:gd name="T59" fmla="*/ 1541 h 1896"/>
                <a:gd name="T60" fmla="*/ 6440 w 8152"/>
                <a:gd name="T61" fmla="*/ 1633 h 1896"/>
                <a:gd name="T62" fmla="*/ 6770 w 8152"/>
                <a:gd name="T63" fmla="*/ 1725 h 1896"/>
                <a:gd name="T64" fmla="*/ 7112 w 8152"/>
                <a:gd name="T65" fmla="*/ 1804 h 1896"/>
                <a:gd name="T66" fmla="*/ 7468 w 8152"/>
                <a:gd name="T67" fmla="*/ 1870 h 1896"/>
                <a:gd name="T68" fmla="*/ 7810 w 8152"/>
                <a:gd name="T69" fmla="*/ 1896 h 1896"/>
                <a:gd name="T70" fmla="*/ 8152 w 8152"/>
                <a:gd name="T71" fmla="*/ 1883 h 1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52"/>
                <a:gd name="T109" fmla="*/ 0 h 1896"/>
                <a:gd name="T110" fmla="*/ 8152 w 8152"/>
                <a:gd name="T111" fmla="*/ 1896 h 18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52" h="1896">
                  <a:moveTo>
                    <a:pt x="0" y="461"/>
                  </a:moveTo>
                  <a:lnTo>
                    <a:pt x="237" y="382"/>
                  </a:lnTo>
                  <a:lnTo>
                    <a:pt x="434" y="316"/>
                  </a:lnTo>
                  <a:lnTo>
                    <a:pt x="592" y="263"/>
                  </a:lnTo>
                  <a:lnTo>
                    <a:pt x="751" y="210"/>
                  </a:lnTo>
                  <a:lnTo>
                    <a:pt x="895" y="145"/>
                  </a:lnTo>
                  <a:lnTo>
                    <a:pt x="1001" y="92"/>
                  </a:lnTo>
                  <a:lnTo>
                    <a:pt x="1093" y="52"/>
                  </a:lnTo>
                  <a:lnTo>
                    <a:pt x="1198" y="13"/>
                  </a:lnTo>
                  <a:lnTo>
                    <a:pt x="1304" y="0"/>
                  </a:lnTo>
                  <a:lnTo>
                    <a:pt x="1449" y="0"/>
                  </a:lnTo>
                  <a:lnTo>
                    <a:pt x="1593" y="26"/>
                  </a:lnTo>
                  <a:lnTo>
                    <a:pt x="1791" y="105"/>
                  </a:lnTo>
                  <a:lnTo>
                    <a:pt x="2015" y="210"/>
                  </a:lnTo>
                  <a:lnTo>
                    <a:pt x="2318" y="382"/>
                  </a:lnTo>
                  <a:lnTo>
                    <a:pt x="2568" y="540"/>
                  </a:lnTo>
                  <a:lnTo>
                    <a:pt x="2805" y="671"/>
                  </a:lnTo>
                  <a:lnTo>
                    <a:pt x="3016" y="777"/>
                  </a:lnTo>
                  <a:lnTo>
                    <a:pt x="3240" y="869"/>
                  </a:lnTo>
                  <a:lnTo>
                    <a:pt x="3464" y="935"/>
                  </a:lnTo>
                  <a:lnTo>
                    <a:pt x="3714" y="1001"/>
                  </a:lnTo>
                  <a:lnTo>
                    <a:pt x="4004" y="1053"/>
                  </a:lnTo>
                  <a:lnTo>
                    <a:pt x="4320" y="1119"/>
                  </a:lnTo>
                  <a:lnTo>
                    <a:pt x="4649" y="1172"/>
                  </a:lnTo>
                  <a:lnTo>
                    <a:pt x="4965" y="1225"/>
                  </a:lnTo>
                  <a:lnTo>
                    <a:pt x="5242" y="1277"/>
                  </a:lnTo>
                  <a:lnTo>
                    <a:pt x="5466" y="1330"/>
                  </a:lnTo>
                  <a:lnTo>
                    <a:pt x="5637" y="1383"/>
                  </a:lnTo>
                  <a:lnTo>
                    <a:pt x="5861" y="1448"/>
                  </a:lnTo>
                  <a:lnTo>
                    <a:pt x="6137" y="1541"/>
                  </a:lnTo>
                  <a:lnTo>
                    <a:pt x="6440" y="1633"/>
                  </a:lnTo>
                  <a:lnTo>
                    <a:pt x="6770" y="1725"/>
                  </a:lnTo>
                  <a:lnTo>
                    <a:pt x="7112" y="1804"/>
                  </a:lnTo>
                  <a:lnTo>
                    <a:pt x="7468" y="1870"/>
                  </a:lnTo>
                  <a:lnTo>
                    <a:pt x="7810" y="1896"/>
                  </a:lnTo>
                  <a:lnTo>
                    <a:pt x="8152" y="1883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521"/>
            <p:cNvSpPr>
              <a:spLocks/>
            </p:cNvSpPr>
            <p:nvPr/>
          </p:nvSpPr>
          <p:spPr bwMode="auto">
            <a:xfrm>
              <a:off x="1608" y="2224"/>
              <a:ext cx="464" cy="69"/>
            </a:xfrm>
            <a:custGeom>
              <a:avLst/>
              <a:gdLst>
                <a:gd name="T0" fmla="*/ 0 w 2476"/>
                <a:gd name="T1" fmla="*/ 369 h 369"/>
                <a:gd name="T2" fmla="*/ 250 w 2476"/>
                <a:gd name="T3" fmla="*/ 277 h 369"/>
                <a:gd name="T4" fmla="*/ 500 w 2476"/>
                <a:gd name="T5" fmla="*/ 171 h 369"/>
                <a:gd name="T6" fmla="*/ 777 w 2476"/>
                <a:gd name="T7" fmla="*/ 79 h 369"/>
                <a:gd name="T8" fmla="*/ 1053 w 2476"/>
                <a:gd name="T9" fmla="*/ 13 h 369"/>
                <a:gd name="T10" fmla="*/ 1330 w 2476"/>
                <a:gd name="T11" fmla="*/ 0 h 369"/>
                <a:gd name="T12" fmla="*/ 1606 w 2476"/>
                <a:gd name="T13" fmla="*/ 53 h 369"/>
                <a:gd name="T14" fmla="*/ 1817 w 2476"/>
                <a:gd name="T15" fmla="*/ 132 h 369"/>
                <a:gd name="T16" fmla="*/ 1975 w 2476"/>
                <a:gd name="T17" fmla="*/ 171 h 369"/>
                <a:gd name="T18" fmla="*/ 2081 w 2476"/>
                <a:gd name="T19" fmla="*/ 211 h 369"/>
                <a:gd name="T20" fmla="*/ 2186 w 2476"/>
                <a:gd name="T21" fmla="*/ 224 h 369"/>
                <a:gd name="T22" fmla="*/ 2265 w 2476"/>
                <a:gd name="T23" fmla="*/ 237 h 369"/>
                <a:gd name="T24" fmla="*/ 2357 w 2476"/>
                <a:gd name="T25" fmla="*/ 250 h 369"/>
                <a:gd name="T26" fmla="*/ 2476 w 2476"/>
                <a:gd name="T27" fmla="*/ 250 h 3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76"/>
                <a:gd name="T43" fmla="*/ 0 h 369"/>
                <a:gd name="T44" fmla="*/ 2476 w 2476"/>
                <a:gd name="T45" fmla="*/ 369 h 3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76" h="369">
                  <a:moveTo>
                    <a:pt x="0" y="369"/>
                  </a:moveTo>
                  <a:lnTo>
                    <a:pt x="250" y="277"/>
                  </a:lnTo>
                  <a:lnTo>
                    <a:pt x="500" y="171"/>
                  </a:lnTo>
                  <a:lnTo>
                    <a:pt x="777" y="79"/>
                  </a:lnTo>
                  <a:lnTo>
                    <a:pt x="1053" y="13"/>
                  </a:lnTo>
                  <a:lnTo>
                    <a:pt x="1330" y="0"/>
                  </a:lnTo>
                  <a:lnTo>
                    <a:pt x="1606" y="53"/>
                  </a:lnTo>
                  <a:lnTo>
                    <a:pt x="1817" y="132"/>
                  </a:lnTo>
                  <a:lnTo>
                    <a:pt x="1975" y="171"/>
                  </a:lnTo>
                  <a:lnTo>
                    <a:pt x="2081" y="211"/>
                  </a:lnTo>
                  <a:lnTo>
                    <a:pt x="2186" y="224"/>
                  </a:lnTo>
                  <a:lnTo>
                    <a:pt x="2265" y="237"/>
                  </a:lnTo>
                  <a:lnTo>
                    <a:pt x="2357" y="250"/>
                  </a:lnTo>
                  <a:lnTo>
                    <a:pt x="2476" y="250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522"/>
            <p:cNvSpPr>
              <a:spLocks/>
            </p:cNvSpPr>
            <p:nvPr/>
          </p:nvSpPr>
          <p:spPr bwMode="auto">
            <a:xfrm>
              <a:off x="2750" y="2444"/>
              <a:ext cx="486" cy="133"/>
            </a:xfrm>
            <a:custGeom>
              <a:avLst/>
              <a:gdLst>
                <a:gd name="T0" fmla="*/ 2594 w 2594"/>
                <a:gd name="T1" fmla="*/ 0 h 712"/>
                <a:gd name="T2" fmla="*/ 2357 w 2594"/>
                <a:gd name="T3" fmla="*/ 40 h 712"/>
                <a:gd name="T4" fmla="*/ 2067 w 2594"/>
                <a:gd name="T5" fmla="*/ 79 h 712"/>
                <a:gd name="T6" fmla="*/ 1751 w 2594"/>
                <a:gd name="T7" fmla="*/ 119 h 712"/>
                <a:gd name="T8" fmla="*/ 1422 w 2594"/>
                <a:gd name="T9" fmla="*/ 172 h 712"/>
                <a:gd name="T10" fmla="*/ 1093 w 2594"/>
                <a:gd name="T11" fmla="*/ 251 h 712"/>
                <a:gd name="T12" fmla="*/ 764 w 2594"/>
                <a:gd name="T13" fmla="*/ 330 h 712"/>
                <a:gd name="T14" fmla="*/ 474 w 2594"/>
                <a:gd name="T15" fmla="*/ 435 h 712"/>
                <a:gd name="T16" fmla="*/ 210 w 2594"/>
                <a:gd name="T17" fmla="*/ 554 h 712"/>
                <a:gd name="T18" fmla="*/ 0 w 2594"/>
                <a:gd name="T19" fmla="*/ 712 h 7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94"/>
                <a:gd name="T31" fmla="*/ 0 h 712"/>
                <a:gd name="T32" fmla="*/ 2594 w 2594"/>
                <a:gd name="T33" fmla="*/ 712 h 7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94" h="712">
                  <a:moveTo>
                    <a:pt x="2594" y="0"/>
                  </a:moveTo>
                  <a:lnTo>
                    <a:pt x="2357" y="40"/>
                  </a:lnTo>
                  <a:lnTo>
                    <a:pt x="2067" y="79"/>
                  </a:lnTo>
                  <a:lnTo>
                    <a:pt x="1751" y="119"/>
                  </a:lnTo>
                  <a:lnTo>
                    <a:pt x="1422" y="172"/>
                  </a:lnTo>
                  <a:lnTo>
                    <a:pt x="1093" y="251"/>
                  </a:lnTo>
                  <a:lnTo>
                    <a:pt x="764" y="330"/>
                  </a:lnTo>
                  <a:lnTo>
                    <a:pt x="474" y="435"/>
                  </a:lnTo>
                  <a:lnTo>
                    <a:pt x="210" y="554"/>
                  </a:lnTo>
                  <a:lnTo>
                    <a:pt x="0" y="712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523"/>
            <p:cNvSpPr>
              <a:spLocks/>
            </p:cNvSpPr>
            <p:nvPr/>
          </p:nvSpPr>
          <p:spPr bwMode="auto">
            <a:xfrm>
              <a:off x="2264" y="2352"/>
              <a:ext cx="701" cy="141"/>
            </a:xfrm>
            <a:custGeom>
              <a:avLst/>
              <a:gdLst>
                <a:gd name="T0" fmla="*/ 3741 w 3741"/>
                <a:gd name="T1" fmla="*/ 751 h 751"/>
                <a:gd name="T2" fmla="*/ 3424 w 3741"/>
                <a:gd name="T3" fmla="*/ 738 h 751"/>
                <a:gd name="T4" fmla="*/ 3069 w 3741"/>
                <a:gd name="T5" fmla="*/ 698 h 751"/>
                <a:gd name="T6" fmla="*/ 2700 w 3741"/>
                <a:gd name="T7" fmla="*/ 632 h 751"/>
                <a:gd name="T8" fmla="*/ 2318 w 3741"/>
                <a:gd name="T9" fmla="*/ 553 h 751"/>
                <a:gd name="T10" fmla="*/ 1949 w 3741"/>
                <a:gd name="T11" fmla="*/ 474 h 751"/>
                <a:gd name="T12" fmla="*/ 1620 w 3741"/>
                <a:gd name="T13" fmla="*/ 369 h 751"/>
                <a:gd name="T14" fmla="*/ 1357 w 3741"/>
                <a:gd name="T15" fmla="*/ 277 h 751"/>
                <a:gd name="T16" fmla="*/ 1054 w 3741"/>
                <a:gd name="T17" fmla="*/ 145 h 751"/>
                <a:gd name="T18" fmla="*/ 777 w 3741"/>
                <a:gd name="T19" fmla="*/ 66 h 751"/>
                <a:gd name="T20" fmla="*/ 527 w 3741"/>
                <a:gd name="T21" fmla="*/ 13 h 751"/>
                <a:gd name="T22" fmla="*/ 263 w 3741"/>
                <a:gd name="T23" fmla="*/ 0 h 751"/>
                <a:gd name="T24" fmla="*/ 0 w 3741"/>
                <a:gd name="T25" fmla="*/ 26 h 7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41"/>
                <a:gd name="T40" fmla="*/ 0 h 751"/>
                <a:gd name="T41" fmla="*/ 3741 w 3741"/>
                <a:gd name="T42" fmla="*/ 751 h 7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41" h="751">
                  <a:moveTo>
                    <a:pt x="3741" y="751"/>
                  </a:moveTo>
                  <a:lnTo>
                    <a:pt x="3424" y="738"/>
                  </a:lnTo>
                  <a:lnTo>
                    <a:pt x="3069" y="698"/>
                  </a:lnTo>
                  <a:lnTo>
                    <a:pt x="2700" y="632"/>
                  </a:lnTo>
                  <a:lnTo>
                    <a:pt x="2318" y="553"/>
                  </a:lnTo>
                  <a:lnTo>
                    <a:pt x="1949" y="474"/>
                  </a:lnTo>
                  <a:lnTo>
                    <a:pt x="1620" y="369"/>
                  </a:lnTo>
                  <a:lnTo>
                    <a:pt x="1357" y="277"/>
                  </a:lnTo>
                  <a:lnTo>
                    <a:pt x="1054" y="145"/>
                  </a:lnTo>
                  <a:lnTo>
                    <a:pt x="777" y="66"/>
                  </a:lnTo>
                  <a:lnTo>
                    <a:pt x="527" y="13"/>
                  </a:lnTo>
                  <a:lnTo>
                    <a:pt x="263" y="0"/>
                  </a:lnTo>
                  <a:lnTo>
                    <a:pt x="0" y="26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524"/>
            <p:cNvSpPr>
              <a:spLocks/>
            </p:cNvSpPr>
            <p:nvPr/>
          </p:nvSpPr>
          <p:spPr bwMode="auto">
            <a:xfrm>
              <a:off x="2459" y="2266"/>
              <a:ext cx="464" cy="124"/>
            </a:xfrm>
            <a:custGeom>
              <a:avLst/>
              <a:gdLst>
                <a:gd name="T0" fmla="*/ 0 w 2476"/>
                <a:gd name="T1" fmla="*/ 0 h 659"/>
                <a:gd name="T2" fmla="*/ 368 w 2476"/>
                <a:gd name="T3" fmla="*/ 66 h 659"/>
                <a:gd name="T4" fmla="*/ 777 w 2476"/>
                <a:gd name="T5" fmla="*/ 158 h 659"/>
                <a:gd name="T6" fmla="*/ 1198 w 2476"/>
                <a:gd name="T7" fmla="*/ 277 h 659"/>
                <a:gd name="T8" fmla="*/ 1633 w 2476"/>
                <a:gd name="T9" fmla="*/ 408 h 659"/>
                <a:gd name="T10" fmla="*/ 2067 w 2476"/>
                <a:gd name="T11" fmla="*/ 540 h 659"/>
                <a:gd name="T12" fmla="*/ 2476 w 2476"/>
                <a:gd name="T13" fmla="*/ 659 h 6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76"/>
                <a:gd name="T22" fmla="*/ 0 h 659"/>
                <a:gd name="T23" fmla="*/ 2476 w 2476"/>
                <a:gd name="T24" fmla="*/ 659 h 6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76" h="659">
                  <a:moveTo>
                    <a:pt x="0" y="0"/>
                  </a:moveTo>
                  <a:lnTo>
                    <a:pt x="368" y="66"/>
                  </a:lnTo>
                  <a:lnTo>
                    <a:pt x="777" y="158"/>
                  </a:lnTo>
                  <a:lnTo>
                    <a:pt x="1198" y="277"/>
                  </a:lnTo>
                  <a:lnTo>
                    <a:pt x="1633" y="408"/>
                  </a:lnTo>
                  <a:lnTo>
                    <a:pt x="2067" y="540"/>
                  </a:lnTo>
                  <a:lnTo>
                    <a:pt x="2476" y="659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525"/>
            <p:cNvSpPr>
              <a:spLocks/>
            </p:cNvSpPr>
            <p:nvPr/>
          </p:nvSpPr>
          <p:spPr bwMode="auto">
            <a:xfrm>
              <a:off x="2664" y="2286"/>
              <a:ext cx="592" cy="121"/>
            </a:xfrm>
            <a:custGeom>
              <a:avLst/>
              <a:gdLst>
                <a:gd name="T0" fmla="*/ 0 w 3161"/>
                <a:gd name="T1" fmla="*/ 119 h 646"/>
                <a:gd name="T2" fmla="*/ 289 w 3161"/>
                <a:gd name="T3" fmla="*/ 40 h 646"/>
                <a:gd name="T4" fmla="*/ 540 w 3161"/>
                <a:gd name="T5" fmla="*/ 0 h 646"/>
                <a:gd name="T6" fmla="*/ 764 w 3161"/>
                <a:gd name="T7" fmla="*/ 0 h 646"/>
                <a:gd name="T8" fmla="*/ 974 w 3161"/>
                <a:gd name="T9" fmla="*/ 40 h 646"/>
                <a:gd name="T10" fmla="*/ 1198 w 3161"/>
                <a:gd name="T11" fmla="*/ 106 h 646"/>
                <a:gd name="T12" fmla="*/ 1448 w 3161"/>
                <a:gd name="T13" fmla="*/ 198 h 646"/>
                <a:gd name="T14" fmla="*/ 1751 w 3161"/>
                <a:gd name="T15" fmla="*/ 317 h 646"/>
                <a:gd name="T16" fmla="*/ 2094 w 3161"/>
                <a:gd name="T17" fmla="*/ 435 h 646"/>
                <a:gd name="T18" fmla="*/ 2384 w 3161"/>
                <a:gd name="T19" fmla="*/ 527 h 646"/>
                <a:gd name="T20" fmla="*/ 2634 w 3161"/>
                <a:gd name="T21" fmla="*/ 580 h 646"/>
                <a:gd name="T22" fmla="*/ 2845 w 3161"/>
                <a:gd name="T23" fmla="*/ 619 h 646"/>
                <a:gd name="T24" fmla="*/ 3016 w 3161"/>
                <a:gd name="T25" fmla="*/ 633 h 646"/>
                <a:gd name="T26" fmla="*/ 3161 w 3161"/>
                <a:gd name="T27" fmla="*/ 646 h 6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61"/>
                <a:gd name="T43" fmla="*/ 0 h 646"/>
                <a:gd name="T44" fmla="*/ 3161 w 3161"/>
                <a:gd name="T45" fmla="*/ 646 h 6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61" h="646">
                  <a:moveTo>
                    <a:pt x="0" y="119"/>
                  </a:moveTo>
                  <a:lnTo>
                    <a:pt x="289" y="40"/>
                  </a:lnTo>
                  <a:lnTo>
                    <a:pt x="540" y="0"/>
                  </a:lnTo>
                  <a:lnTo>
                    <a:pt x="764" y="0"/>
                  </a:lnTo>
                  <a:lnTo>
                    <a:pt x="974" y="40"/>
                  </a:lnTo>
                  <a:lnTo>
                    <a:pt x="1198" y="106"/>
                  </a:lnTo>
                  <a:lnTo>
                    <a:pt x="1448" y="198"/>
                  </a:lnTo>
                  <a:lnTo>
                    <a:pt x="1751" y="317"/>
                  </a:lnTo>
                  <a:lnTo>
                    <a:pt x="2094" y="435"/>
                  </a:lnTo>
                  <a:lnTo>
                    <a:pt x="2384" y="527"/>
                  </a:lnTo>
                  <a:lnTo>
                    <a:pt x="2634" y="580"/>
                  </a:lnTo>
                  <a:lnTo>
                    <a:pt x="2845" y="619"/>
                  </a:lnTo>
                  <a:lnTo>
                    <a:pt x="3016" y="633"/>
                  </a:lnTo>
                  <a:lnTo>
                    <a:pt x="3161" y="646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526"/>
            <p:cNvSpPr>
              <a:spLocks/>
            </p:cNvSpPr>
            <p:nvPr/>
          </p:nvSpPr>
          <p:spPr bwMode="auto">
            <a:xfrm>
              <a:off x="3014" y="2330"/>
              <a:ext cx="249" cy="22"/>
            </a:xfrm>
            <a:custGeom>
              <a:avLst/>
              <a:gdLst>
                <a:gd name="T0" fmla="*/ 0 w 1330"/>
                <a:gd name="T1" fmla="*/ 118 h 118"/>
                <a:gd name="T2" fmla="*/ 132 w 1330"/>
                <a:gd name="T3" fmla="*/ 65 h 118"/>
                <a:gd name="T4" fmla="*/ 277 w 1330"/>
                <a:gd name="T5" fmla="*/ 13 h 118"/>
                <a:gd name="T6" fmla="*/ 421 w 1330"/>
                <a:gd name="T7" fmla="*/ 0 h 118"/>
                <a:gd name="T8" fmla="*/ 593 w 1330"/>
                <a:gd name="T9" fmla="*/ 0 h 118"/>
                <a:gd name="T10" fmla="*/ 790 w 1330"/>
                <a:gd name="T11" fmla="*/ 13 h 118"/>
                <a:gd name="T12" fmla="*/ 1040 w 1330"/>
                <a:gd name="T13" fmla="*/ 65 h 118"/>
                <a:gd name="T14" fmla="*/ 1330 w 1330"/>
                <a:gd name="T15" fmla="*/ 118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0"/>
                <a:gd name="T25" fmla="*/ 0 h 118"/>
                <a:gd name="T26" fmla="*/ 1330 w 1330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0" h="118">
                  <a:moveTo>
                    <a:pt x="0" y="118"/>
                  </a:moveTo>
                  <a:lnTo>
                    <a:pt x="132" y="65"/>
                  </a:lnTo>
                  <a:lnTo>
                    <a:pt x="277" y="13"/>
                  </a:lnTo>
                  <a:lnTo>
                    <a:pt x="421" y="0"/>
                  </a:lnTo>
                  <a:lnTo>
                    <a:pt x="593" y="0"/>
                  </a:lnTo>
                  <a:lnTo>
                    <a:pt x="790" y="13"/>
                  </a:lnTo>
                  <a:lnTo>
                    <a:pt x="1040" y="65"/>
                  </a:lnTo>
                  <a:lnTo>
                    <a:pt x="1330" y="118"/>
                  </a:lnTo>
                </a:path>
              </a:pathLst>
            </a:custGeom>
            <a:noFill/>
            <a:ln w="146050">
              <a:solidFill>
                <a:srgbClr val="B8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1" name="Rectangle 527"/>
          <p:cNvSpPr txBox="1">
            <a:spLocks noChangeArrowheads="1"/>
          </p:cNvSpPr>
          <p:nvPr/>
        </p:nvSpPr>
        <p:spPr bwMode="auto">
          <a:xfrm>
            <a:off x="174182" y="152400"/>
            <a:ext cx="321002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0491" tIns="240245" rIns="480491" bIns="240245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5400" b="1" noProof="0" dirty="0" smtClean="0"/>
              <a:t>X-RAY FLUORESCENCE CT FOR IMAGING OF GOLD NANOPARTICLES AND CISPLATIN</a:t>
            </a: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  <a:cs typeface="+mj-cs"/>
              </a:rPr>
              <a:t/>
            </a:r>
            <a:b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  <a:cs typeface="+mj-cs"/>
              </a:rPr>
            </a:br>
            <a:r>
              <a:rPr kumimoji="0" lang="en-US" altLang="zh-CN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  <a:cs typeface="+mj-cs"/>
              </a:rPr>
              <a:t/>
            </a:r>
            <a:br>
              <a:rPr kumimoji="0" lang="en-US" altLang="zh-CN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  <a:cs typeface="+mj-cs"/>
              </a:rPr>
            </a:br>
            <a:r>
              <a:rPr kumimoji="0" lang="en-US" altLang="zh-CN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Magdalena Bazalova</a:t>
            </a:r>
            <a:r>
              <a:rPr kumimoji="0" lang="en-US" altLang="zh-CN" sz="4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*</a:t>
            </a: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, Yu </a:t>
            </a:r>
            <a:r>
              <a:rPr kumimoji="0" lang="en-US" altLang="zh-CN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Kuang</a:t>
            </a: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,</a:t>
            </a:r>
            <a:r>
              <a:rPr kumimoji="0" lang="en-US" altLang="zh-CN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Guillem</a:t>
            </a:r>
            <a:r>
              <a:rPr kumimoji="0" lang="en-US" altLang="zh-CN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Pratx</a:t>
            </a:r>
            <a:r>
              <a:rPr kumimoji="0" lang="en-US" altLang="zh-CN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, and Lei Xing</a:t>
            </a: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/>
            </a:r>
            <a:b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</a:br>
            <a:r>
              <a:rPr kumimoji="0" lang="en-US" altLang="zh-CN" sz="4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j-cs"/>
              </a:rPr>
              <a:t>Department of Radiation Oncology, Stanford University, Stanford, CA</a:t>
            </a:r>
          </a:p>
        </p:txBody>
      </p:sp>
      <p:sp>
        <p:nvSpPr>
          <p:cNvPr id="262" name="Round Diagonal Corner Rectangle 261"/>
          <p:cNvSpPr/>
          <p:nvPr/>
        </p:nvSpPr>
        <p:spPr>
          <a:xfrm>
            <a:off x="1005396" y="21171224"/>
            <a:ext cx="30467272" cy="20738776"/>
          </a:xfrm>
          <a:prstGeom prst="round2DiagRect">
            <a:avLst>
              <a:gd name="adj1" fmla="val 9671"/>
              <a:gd name="adj2" fmla="val 10731"/>
            </a:avLst>
          </a:prstGeom>
          <a:noFill/>
          <a:ln w="1143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ound Diagonal Corner Rectangle 262"/>
          <p:cNvSpPr/>
          <p:nvPr/>
        </p:nvSpPr>
        <p:spPr>
          <a:xfrm>
            <a:off x="888292" y="4724400"/>
            <a:ext cx="30467272" cy="3581400"/>
          </a:xfrm>
          <a:prstGeom prst="round2DiagRect">
            <a:avLst>
              <a:gd name="adj1" fmla="val 22948"/>
              <a:gd name="adj2" fmla="val 15045"/>
            </a:avLst>
          </a:prstGeom>
          <a:noFill/>
          <a:ln w="11430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ound Diagonal Corner Rectangle 263"/>
          <p:cNvSpPr/>
          <p:nvPr/>
        </p:nvSpPr>
        <p:spPr>
          <a:xfrm>
            <a:off x="977828" y="8776813"/>
            <a:ext cx="30467272" cy="11873388"/>
          </a:xfrm>
          <a:prstGeom prst="round2DiagRect">
            <a:avLst>
              <a:gd name="adj1" fmla="val 9388"/>
              <a:gd name="adj2" fmla="val 15045"/>
            </a:avLst>
          </a:prstGeom>
          <a:noFill/>
          <a:ln w="11430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1492250" y="8894094"/>
            <a:ext cx="8030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rgbClr val="FF6666"/>
                    </a:gs>
                    <a:gs pos="35000">
                      <a:srgbClr val="B10000"/>
                    </a:gs>
                    <a:gs pos="62000">
                      <a:srgbClr val="FF6666"/>
                    </a:gs>
                    <a:gs pos="60000">
                      <a:srgbClr val="FF6666"/>
                    </a:gs>
                    <a:gs pos="100000">
                      <a:srgbClr val="B10000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METHODS AND MATERIALS</a:t>
            </a:r>
            <a:endParaRPr lang="en-US" sz="5400" b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rgbClr val="FF6666"/>
                  </a:gs>
                  <a:gs pos="35000">
                    <a:srgbClr val="B10000"/>
                  </a:gs>
                  <a:gs pos="62000">
                    <a:srgbClr val="FF6666"/>
                  </a:gs>
                  <a:gs pos="60000">
                    <a:srgbClr val="FF6666"/>
                  </a:gs>
                  <a:gs pos="100000">
                    <a:srgbClr val="B10000"/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2251183" y="21323624"/>
            <a:ext cx="2593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bg1">
                        <a:lumMod val="65000"/>
                      </a:schemeClr>
                    </a:gs>
                    <a:gs pos="26000">
                      <a:schemeClr val="bg1">
                        <a:lumMod val="65000"/>
                      </a:schemeClr>
                    </a:gs>
                    <a:gs pos="65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effectLst>
                  <a:reflection blurRad="12700" stA="50000" endPos="50000" dist="5000" dir="5400000" sy="-100000" rotWithShape="0"/>
                </a:effectLst>
              </a:rPr>
              <a:t>RESULTS</a:t>
            </a:r>
            <a:endParaRPr lang="en-US" sz="5400" b="1" cap="all" dirty="0">
              <a:ln w="0"/>
              <a:gradFill flip="none">
                <a:gsLst>
                  <a:gs pos="0">
                    <a:schemeClr val="bg1">
                      <a:lumMod val="65000"/>
                    </a:schemeClr>
                  </a:gs>
                  <a:gs pos="26000">
                    <a:schemeClr val="bg1">
                      <a:lumMod val="65000"/>
                    </a:schemeClr>
                  </a:gs>
                  <a:gs pos="6500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71" name="Picture 270" descr="Slide8.jpg"/>
          <p:cNvPicPr>
            <a:picLocks noChangeAspect="1"/>
          </p:cNvPicPr>
          <p:nvPr/>
        </p:nvPicPr>
        <p:blipFill>
          <a:blip r:embed="rId3"/>
          <a:srcRect t="15485" r="4155" b="11359"/>
          <a:stretch>
            <a:fillRect/>
          </a:stretch>
        </p:blipFill>
        <p:spPr>
          <a:xfrm>
            <a:off x="2025650" y="11712343"/>
            <a:ext cx="10668000" cy="610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70" name="Picture 269" descr="Slide1.jpg"/>
          <p:cNvPicPr>
            <a:picLocks noChangeAspect="1"/>
          </p:cNvPicPr>
          <p:nvPr/>
        </p:nvPicPr>
        <p:blipFill>
          <a:blip r:embed="rId4"/>
          <a:srcRect l="3255" t="47952" r="11354" b="23871"/>
          <a:stretch>
            <a:fillRect/>
          </a:stretch>
        </p:blipFill>
        <p:spPr>
          <a:xfrm>
            <a:off x="13684250" y="16177623"/>
            <a:ext cx="9144000" cy="226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72" name="Picture 271" descr="sinogram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7450" y="14541824"/>
            <a:ext cx="6255588" cy="409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74" name="Picture 273" descr="spectra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3696" y="10122224"/>
            <a:ext cx="7089354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68" name="Picture 267" descr="Slide4.jpg"/>
          <p:cNvPicPr>
            <a:picLocks noChangeAspect="1"/>
          </p:cNvPicPr>
          <p:nvPr/>
        </p:nvPicPr>
        <p:blipFill>
          <a:blip r:embed="rId7"/>
          <a:srcRect t="760" r="6446" b="-128"/>
          <a:stretch>
            <a:fillRect/>
          </a:stretch>
        </p:blipFill>
        <p:spPr>
          <a:xfrm>
            <a:off x="18408650" y="10198424"/>
            <a:ext cx="4293205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278" name="Group 277"/>
          <p:cNvGrpSpPr/>
          <p:nvPr/>
        </p:nvGrpSpPr>
        <p:grpSpPr>
          <a:xfrm>
            <a:off x="13836650" y="10207424"/>
            <a:ext cx="4293205" cy="3420000"/>
            <a:chOff x="18611245" y="10210800"/>
            <a:chExt cx="4293205" cy="3420000"/>
          </a:xfrm>
        </p:grpSpPr>
        <p:pic>
          <p:nvPicPr>
            <p:cNvPr id="276" name="Picture 275" descr="Slide4.jpg"/>
            <p:cNvPicPr>
              <a:picLocks noChangeAspect="1"/>
            </p:cNvPicPr>
            <p:nvPr/>
          </p:nvPicPr>
          <p:blipFill>
            <a:blip r:embed="rId7"/>
            <a:srcRect t="760" r="6446" b="-128"/>
            <a:stretch>
              <a:fillRect/>
            </a:stretch>
          </p:blipFill>
          <p:spPr>
            <a:xfrm>
              <a:off x="18611245" y="10210800"/>
              <a:ext cx="4293205" cy="34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63500"/>
            </a:effectLst>
          </p:spPr>
        </p:pic>
        <p:pic>
          <p:nvPicPr>
            <p:cNvPr id="269" name="Picture 268" descr="Slide7.jpg"/>
            <p:cNvPicPr>
              <a:picLocks noChangeAspect="1"/>
            </p:cNvPicPr>
            <p:nvPr/>
          </p:nvPicPr>
          <p:blipFill>
            <a:blip r:embed="rId8"/>
            <a:srcRect l="11789" t="-490" r="46279" b="-326"/>
            <a:stretch>
              <a:fillRect/>
            </a:stretch>
          </p:blipFill>
          <p:spPr>
            <a:xfrm>
              <a:off x="18737722" y="10222967"/>
              <a:ext cx="1880727" cy="3378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" name="Picture 274" descr="Slide7.jpg"/>
            <p:cNvPicPr>
              <a:picLocks noChangeAspect="1"/>
            </p:cNvPicPr>
            <p:nvPr/>
          </p:nvPicPr>
          <p:blipFill>
            <a:blip r:embed="rId8"/>
            <a:srcRect l="53721" t="-490" r="5712" b="-326"/>
            <a:stretch>
              <a:fillRect/>
            </a:stretch>
          </p:blipFill>
          <p:spPr>
            <a:xfrm>
              <a:off x="20999450" y="10218733"/>
              <a:ext cx="1814706" cy="338243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77" name="Rectangle 276"/>
            <p:cNvSpPr/>
            <p:nvPr/>
          </p:nvSpPr>
          <p:spPr>
            <a:xfrm>
              <a:off x="20612100" y="10245199"/>
              <a:ext cx="457200" cy="3339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0" name="Picture 279" descr="low_res.tiff"/>
          <p:cNvPicPr>
            <a:picLocks noChangeAspect="1"/>
          </p:cNvPicPr>
          <p:nvPr/>
        </p:nvPicPr>
        <p:blipFill>
          <a:blip r:embed="rId9"/>
          <a:srcRect l="980"/>
          <a:stretch>
            <a:fillRect/>
          </a:stretch>
        </p:blipFill>
        <p:spPr>
          <a:xfrm>
            <a:off x="1949450" y="23864346"/>
            <a:ext cx="8293227" cy="43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81" name="Rounded Rectangle 280"/>
          <p:cNvSpPr/>
          <p:nvPr/>
        </p:nvSpPr>
        <p:spPr>
          <a:xfrm>
            <a:off x="1506013" y="10350824"/>
            <a:ext cx="11541869" cy="99822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ounded Rectangle 290"/>
          <p:cNvSpPr/>
          <p:nvPr/>
        </p:nvSpPr>
        <p:spPr>
          <a:xfrm>
            <a:off x="13348763" y="9055424"/>
            <a:ext cx="9790637" cy="5943600"/>
          </a:xfrm>
          <a:prstGeom prst="roundRect">
            <a:avLst/>
          </a:prstGeom>
          <a:noFill/>
          <a:ln w="50800">
            <a:solidFill>
              <a:srgbClr val="D2CA15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13760450" y="9131624"/>
            <a:ext cx="5381451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D2CA15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Detector arrangement</a:t>
            </a:r>
            <a:endParaRPr lang="en-US" sz="4400" b="1" dirty="0">
              <a:ln w="0"/>
              <a:solidFill>
                <a:srgbClr val="D2CA15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1339850" y="4864424"/>
            <a:ext cx="4730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rgbClr val="FF6666"/>
                    </a:gs>
                    <a:gs pos="35000">
                      <a:srgbClr val="B10000"/>
                    </a:gs>
                    <a:gs pos="62000">
                      <a:srgbClr val="FF6666"/>
                    </a:gs>
                    <a:gs pos="60000">
                      <a:srgbClr val="FF6666"/>
                    </a:gs>
                    <a:gs pos="100000">
                      <a:srgbClr val="B10000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INTRODUCTION</a:t>
            </a:r>
            <a:endParaRPr lang="en-US" sz="5400" b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rgbClr val="FF6666"/>
                  </a:gs>
                  <a:gs pos="35000">
                    <a:srgbClr val="B10000"/>
                  </a:gs>
                  <a:gs pos="62000">
                    <a:srgbClr val="FF6666"/>
                  </a:gs>
                  <a:gs pos="60000">
                    <a:srgbClr val="FF6666"/>
                  </a:gs>
                  <a:gs pos="100000">
                    <a:srgbClr val="B10000"/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13348763" y="15303825"/>
            <a:ext cx="9790637" cy="5029200"/>
          </a:xfrm>
          <a:prstGeom prst="roundRect">
            <a:avLst/>
          </a:prstGeom>
          <a:noFill/>
          <a:ln w="50800">
            <a:solidFill>
              <a:srgbClr val="D2CA15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13836650" y="15308759"/>
            <a:ext cx="2541431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D2CA15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Phantoms</a:t>
            </a:r>
            <a:endParaRPr lang="en-US" sz="4400" b="1" dirty="0">
              <a:ln w="0"/>
              <a:solidFill>
                <a:srgbClr val="D2CA15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23412450" y="9055423"/>
            <a:ext cx="7645400" cy="11277601"/>
          </a:xfrm>
          <a:prstGeom prst="roundRect">
            <a:avLst/>
          </a:prstGeom>
          <a:noFill/>
          <a:ln w="50800"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24075175" y="9200383"/>
            <a:ext cx="5153875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Image reconstruction</a:t>
            </a:r>
            <a:endParaRPr lang="en-US" sz="4400" b="1" dirty="0">
              <a:ln w="0"/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2019300" y="17983742"/>
            <a:ext cx="10598150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1</a:t>
            </a:r>
            <a:r>
              <a:rPr lang="en-US" sz="2800" dirty="0" smtClean="0"/>
              <a:t>: Simulation setup of x-ray fluorescence and transmission CT imaging. The x-ray excitation source was a 110 kV photon beam (spectrum shown on the right). Examples XFCT and transmission CT images simulated in the </a:t>
            </a:r>
            <a:r>
              <a:rPr lang="en-US" sz="2800" dirty="0" err="1" smtClean="0"/>
              <a:t>EGSnrc/DOSXYZnrc</a:t>
            </a:r>
            <a:r>
              <a:rPr lang="en-US" sz="2800" dirty="0" smtClean="0"/>
              <a:t>  code are also presented. </a:t>
            </a:r>
            <a:endParaRPr lang="en-US" sz="2800" dirty="0"/>
          </a:p>
        </p:txBody>
      </p:sp>
      <p:sp>
        <p:nvSpPr>
          <p:cNvPr id="300" name="TextBox 299"/>
          <p:cNvSpPr txBox="1"/>
          <p:nvPr/>
        </p:nvSpPr>
        <p:spPr>
          <a:xfrm>
            <a:off x="13792200" y="13740117"/>
            <a:ext cx="890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2</a:t>
            </a:r>
            <a:r>
              <a:rPr lang="en-US" sz="2800" dirty="0" smtClean="0"/>
              <a:t>: Simulation geometry for the study of the number of detectors (left) and Compton scatter</a:t>
            </a:r>
            <a:r>
              <a:rPr lang="en-US" sz="2800" dirty="0" smtClean="0"/>
              <a:t> reduction (right). </a:t>
            </a:r>
            <a:endParaRPr lang="en-US" sz="2800" dirty="0"/>
          </a:p>
        </p:txBody>
      </p:sp>
      <p:sp>
        <p:nvSpPr>
          <p:cNvPr id="301" name="TextBox 300"/>
          <p:cNvSpPr txBox="1"/>
          <p:nvPr/>
        </p:nvSpPr>
        <p:spPr>
          <a:xfrm>
            <a:off x="13702695" y="18440400"/>
            <a:ext cx="9157305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3</a:t>
            </a:r>
            <a:r>
              <a:rPr lang="en-US" sz="2800" dirty="0" smtClean="0"/>
              <a:t>: The low-resolution (a), high-resolution high-concentration (</a:t>
            </a:r>
            <a:r>
              <a:rPr lang="en-US" sz="2800" dirty="0" err="1" smtClean="0"/>
              <a:t>b</a:t>
            </a:r>
            <a:r>
              <a:rPr lang="en-US" sz="2800" dirty="0" smtClean="0"/>
              <a:t>), high-resolution low</a:t>
            </a:r>
            <a:r>
              <a:rPr lang="en-US" sz="2800" dirty="0" smtClean="0"/>
              <a:t>-concentration (</a:t>
            </a:r>
            <a:r>
              <a:rPr lang="en-US" sz="2800" dirty="0" err="1" smtClean="0"/>
              <a:t>c</a:t>
            </a:r>
            <a:r>
              <a:rPr lang="en-US" sz="2800" dirty="0" smtClean="0"/>
              <a:t>), and bone (</a:t>
            </a:r>
            <a:r>
              <a:rPr lang="en-US" sz="2800" dirty="0" err="1" smtClean="0"/>
              <a:t>d</a:t>
            </a:r>
            <a:r>
              <a:rPr lang="en-US" sz="2800" dirty="0" smtClean="0"/>
              <a:t>) </a:t>
            </a:r>
            <a:r>
              <a:rPr lang="en-US" sz="2800" dirty="0" smtClean="0"/>
              <a:t>phantoms</a:t>
            </a:r>
            <a:r>
              <a:rPr lang="en-US" sz="2800" dirty="0" smtClean="0"/>
              <a:t> used for investigation of image quality.</a:t>
            </a:r>
            <a:r>
              <a:rPr lang="en-US" sz="2800" dirty="0" smtClean="0"/>
              <a:t> Phantoms (a), (</a:t>
            </a:r>
            <a:r>
              <a:rPr lang="en-US" sz="2800" dirty="0" err="1" smtClean="0"/>
              <a:t>b</a:t>
            </a:r>
            <a:r>
              <a:rPr lang="en-US" sz="2800" dirty="0" smtClean="0"/>
              <a:t>), and (</a:t>
            </a:r>
            <a:r>
              <a:rPr lang="en-US" sz="2800" dirty="0" err="1" smtClean="0"/>
              <a:t>c</a:t>
            </a:r>
            <a:r>
              <a:rPr lang="en-US" sz="2800" dirty="0" smtClean="0"/>
              <a:t>) were filled with both Au and Pt.</a:t>
            </a:r>
            <a:endParaRPr lang="en-US" sz="2800" dirty="0"/>
          </a:p>
        </p:txBody>
      </p:sp>
      <p:sp>
        <p:nvSpPr>
          <p:cNvPr id="302" name="TextBox 301"/>
          <p:cNvSpPr txBox="1"/>
          <p:nvPr/>
        </p:nvSpPr>
        <p:spPr>
          <a:xfrm>
            <a:off x="23575909" y="13057055"/>
            <a:ext cx="7253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4</a:t>
            </a:r>
            <a:r>
              <a:rPr lang="en-US" sz="2800" dirty="0" smtClean="0"/>
              <a:t>: Energy spectrum for a single sinogram point of the low-resolution phantom loaded with gold (a) and platinum (</a:t>
            </a:r>
            <a:r>
              <a:rPr lang="en-US" sz="2800" dirty="0" err="1" smtClean="0"/>
              <a:t>b</a:t>
            </a:r>
            <a:r>
              <a:rPr lang="en-US" sz="2800" dirty="0" smtClean="0"/>
              <a:t>) imaged with 0.1 mGy.</a:t>
            </a:r>
            <a:endParaRPr lang="en-US" sz="2800" dirty="0"/>
          </a:p>
        </p:txBody>
      </p:sp>
      <p:sp>
        <p:nvSpPr>
          <p:cNvPr id="303" name="TextBox 302"/>
          <p:cNvSpPr txBox="1"/>
          <p:nvPr/>
        </p:nvSpPr>
        <p:spPr>
          <a:xfrm>
            <a:off x="23827684" y="18656624"/>
            <a:ext cx="6869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5</a:t>
            </a:r>
            <a:r>
              <a:rPr lang="en-US" sz="2800" dirty="0" smtClean="0"/>
              <a:t>: Example sinograms (top) and reconstructed CT images (bottom) for XFCT (left) and transmission CT (right</a:t>
            </a:r>
            <a:r>
              <a:rPr lang="en-US" sz="2800" dirty="0" smtClean="0"/>
              <a:t>)</a:t>
            </a:r>
            <a:r>
              <a:rPr lang="en-US" sz="2800" dirty="0" smtClean="0"/>
              <a:t> for 0.1 mGy.</a:t>
            </a:r>
            <a:endParaRPr lang="en-US" sz="2800" dirty="0" smtClean="0"/>
          </a:p>
          <a:p>
            <a:pPr algn="just"/>
            <a:endParaRPr lang="en-US" sz="2800" dirty="0"/>
          </a:p>
        </p:txBody>
      </p:sp>
      <p:pic>
        <p:nvPicPr>
          <p:cNvPr id="305" name="Picture 304" descr="CNRallnewESTRO.tiff"/>
          <p:cNvPicPr>
            <a:picLocks noChangeAspect="1"/>
          </p:cNvPicPr>
          <p:nvPr/>
        </p:nvPicPr>
        <p:blipFill>
          <a:blip r:embed="rId10"/>
          <a:srcRect l="8983" t="2636" r="6195" b="7132"/>
          <a:stretch>
            <a:fillRect/>
          </a:stretch>
        </p:blipFill>
        <p:spPr>
          <a:xfrm>
            <a:off x="21074735" y="33262200"/>
            <a:ext cx="9030928" cy="7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76200"/>
          </a:effectLst>
        </p:spPr>
      </p:pic>
      <p:pic>
        <p:nvPicPr>
          <p:cNvPr id="307" name="Picture 306" descr="conc_vs_dose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8719" y="22542824"/>
            <a:ext cx="9062861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76200"/>
          </a:effectLst>
        </p:spPr>
      </p:pic>
      <p:pic>
        <p:nvPicPr>
          <p:cNvPr id="308" name="Picture 307" descr="bone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3497" y="37636442"/>
            <a:ext cx="5855753" cy="212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76200"/>
          </a:effectLst>
        </p:spPr>
      </p:pic>
      <p:sp>
        <p:nvSpPr>
          <p:cNvPr id="309" name="Rounded Rectangle 308"/>
          <p:cNvSpPr/>
          <p:nvPr/>
        </p:nvSpPr>
        <p:spPr>
          <a:xfrm>
            <a:off x="1484356" y="22517424"/>
            <a:ext cx="9409637" cy="18923000"/>
          </a:xfrm>
          <a:prstGeom prst="roundRect">
            <a:avLst/>
          </a:prstGeom>
          <a:noFill/>
          <a:ln w="50800">
            <a:solidFill>
              <a:srgbClr val="B10000"/>
            </a:solidFill>
          </a:ln>
          <a:effectLst>
            <a:outerShdw blurRad="50800" dist="63500" dir="8100000" algn="b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2025650" y="22852559"/>
            <a:ext cx="8248345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B1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Reconstructed XFCT and CT images</a:t>
            </a:r>
            <a:endParaRPr lang="en-US" sz="4400" b="1" dirty="0">
              <a:ln w="0"/>
              <a:solidFill>
                <a:srgbClr val="B1000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pic>
        <p:nvPicPr>
          <p:cNvPr id="312" name="Picture 311" descr="high_res_overlay.tiff"/>
          <p:cNvPicPr>
            <a:picLocks noChangeAspect="1"/>
          </p:cNvPicPr>
          <p:nvPr/>
        </p:nvPicPr>
        <p:blipFill>
          <a:blip r:embed="rId13"/>
          <a:srcRect r="1818"/>
          <a:stretch>
            <a:fillRect/>
          </a:stretch>
        </p:blipFill>
        <p:spPr>
          <a:xfrm>
            <a:off x="1977528" y="30188946"/>
            <a:ext cx="8309472" cy="411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13" name="Picture 312" descr="CNRalllowESRTO.tiff"/>
          <p:cNvPicPr>
            <a:picLocks noChangeAspect="1"/>
          </p:cNvPicPr>
          <p:nvPr/>
        </p:nvPicPr>
        <p:blipFill>
          <a:blip r:embed="rId14"/>
          <a:srcRect l="7787" t="2515" r="6962" b="7460"/>
          <a:stretch>
            <a:fillRect/>
          </a:stretch>
        </p:blipFill>
        <p:spPr>
          <a:xfrm>
            <a:off x="11673394" y="33262200"/>
            <a:ext cx="9097456" cy="7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14" name="Picture 313" descr="cnrpar.tiff"/>
          <p:cNvPicPr>
            <a:picLocks noChangeAspect="1"/>
          </p:cNvPicPr>
          <p:nvPr/>
        </p:nvPicPr>
        <p:blipFill>
          <a:blip r:embed="rId15"/>
          <a:srcRect t="1493" b="1380"/>
          <a:stretch>
            <a:fillRect/>
          </a:stretch>
        </p:blipFill>
        <p:spPr>
          <a:xfrm>
            <a:off x="20997811" y="22542824"/>
            <a:ext cx="9363780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15" name="Rectangle 314"/>
          <p:cNvSpPr/>
          <p:nvPr/>
        </p:nvSpPr>
        <p:spPr>
          <a:xfrm>
            <a:off x="1492250" y="42583424"/>
            <a:ext cx="432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bg1">
                        <a:lumMod val="65000"/>
                      </a:schemeClr>
                    </a:gs>
                    <a:gs pos="26000">
                      <a:schemeClr val="bg1">
                        <a:lumMod val="65000"/>
                      </a:schemeClr>
                    </a:gs>
                    <a:gs pos="65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effectLst>
                  <a:reflection blurRad="12700" stA="50000" endPos="50000" dist="5000" dir="5400000" sy="-100000" rotWithShape="0"/>
                </a:effectLst>
              </a:rPr>
              <a:t>COnclusions</a:t>
            </a:r>
            <a:endParaRPr lang="en-US" sz="5400" b="1" cap="all" dirty="0">
              <a:ln w="0"/>
              <a:gradFill flip="none">
                <a:gsLst>
                  <a:gs pos="0">
                    <a:schemeClr val="bg1">
                      <a:lumMod val="65000"/>
                    </a:schemeClr>
                  </a:gs>
                  <a:gs pos="26000">
                    <a:schemeClr val="bg1">
                      <a:lumMod val="65000"/>
                    </a:schemeClr>
                  </a:gs>
                  <a:gs pos="6500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1324447" y="45711070"/>
            <a:ext cx="6797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rgbClr val="FF6666"/>
                    </a:gs>
                    <a:gs pos="35000">
                      <a:srgbClr val="B10000"/>
                    </a:gs>
                    <a:gs pos="62000">
                      <a:srgbClr val="FF6666"/>
                    </a:gs>
                    <a:gs pos="60000">
                      <a:srgbClr val="FF6666"/>
                    </a:gs>
                    <a:gs pos="100000">
                      <a:srgbClr val="B10000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acknowledgements</a:t>
            </a:r>
            <a:endParaRPr lang="en-US" sz="5400" b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rgbClr val="FF6666"/>
                  </a:gs>
                  <a:gs pos="35000">
                    <a:srgbClr val="B10000"/>
                  </a:gs>
                  <a:gs pos="62000">
                    <a:srgbClr val="FF6666"/>
                  </a:gs>
                  <a:gs pos="60000">
                    <a:srgbClr val="FF6666"/>
                  </a:gs>
                  <a:gs pos="100000">
                    <a:srgbClr val="B10000"/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12117393" y="45711070"/>
            <a:ext cx="3776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rgbClr val="FF6666"/>
                    </a:gs>
                    <a:gs pos="35000">
                      <a:srgbClr val="B10000"/>
                    </a:gs>
                    <a:gs pos="62000">
                      <a:srgbClr val="FF6666"/>
                    </a:gs>
                    <a:gs pos="60000">
                      <a:srgbClr val="FF6666"/>
                    </a:gs>
                    <a:gs pos="100000">
                      <a:srgbClr val="B10000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references</a:t>
            </a:r>
            <a:endParaRPr lang="en-US" sz="5400" b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rgbClr val="FF6666"/>
                  </a:gs>
                  <a:gs pos="35000">
                    <a:srgbClr val="B10000"/>
                  </a:gs>
                  <a:gs pos="62000">
                    <a:srgbClr val="FF6666"/>
                  </a:gs>
                  <a:gs pos="60000">
                    <a:srgbClr val="FF6666"/>
                  </a:gs>
                  <a:gs pos="100000">
                    <a:srgbClr val="B10000"/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1949449" y="28220664"/>
            <a:ext cx="8293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6</a:t>
            </a:r>
            <a:r>
              <a:rPr lang="en-US" sz="2800" dirty="0" smtClean="0"/>
              <a:t>: XFCT images of the low-resolution phantom loaded with gold (top) and platinum (bottom) as a function of imaging dose. </a:t>
            </a:r>
          </a:p>
          <a:p>
            <a:pPr algn="just"/>
            <a:endParaRPr lang="en-US" sz="2800" dirty="0"/>
          </a:p>
        </p:txBody>
      </p:sp>
      <p:sp>
        <p:nvSpPr>
          <p:cNvPr id="319" name="TextBox 318"/>
          <p:cNvSpPr txBox="1"/>
          <p:nvPr/>
        </p:nvSpPr>
        <p:spPr>
          <a:xfrm>
            <a:off x="2047419" y="39915405"/>
            <a:ext cx="8293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8</a:t>
            </a:r>
            <a:r>
              <a:rPr lang="en-US" sz="2800" dirty="0" smtClean="0"/>
              <a:t>:</a:t>
            </a:r>
            <a:r>
              <a:rPr lang="en-US" sz="2800" dirty="0" smtClean="0"/>
              <a:t> CT</a:t>
            </a:r>
            <a:r>
              <a:rPr lang="en-US" sz="2800" dirty="0" smtClean="0"/>
              <a:t>, XFCT and</a:t>
            </a:r>
            <a:r>
              <a:rPr lang="en-US" sz="2800" dirty="0" smtClean="0"/>
              <a:t> </a:t>
            </a:r>
            <a:r>
              <a:rPr lang="en-US" sz="2800" dirty="0" smtClean="0"/>
              <a:t>overlay CT</a:t>
            </a:r>
            <a:r>
              <a:rPr lang="en-US" sz="2800" dirty="0" smtClean="0"/>
              <a:t>/XFCT</a:t>
            </a:r>
            <a:r>
              <a:rPr lang="en-US" sz="2800" dirty="0" smtClean="0"/>
              <a:t> images </a:t>
            </a:r>
            <a:r>
              <a:rPr lang="en-US" sz="2800" dirty="0" smtClean="0"/>
              <a:t>of the bone phantom depicted in Figure  3</a:t>
            </a:r>
            <a:r>
              <a:rPr lang="en-US" sz="2800" dirty="0" smtClean="0"/>
              <a:t>. Note that gold is not visible in the CT image alone.</a:t>
            </a:r>
          </a:p>
          <a:p>
            <a:pPr algn="just"/>
            <a:endParaRPr lang="en-US" sz="2800" dirty="0"/>
          </a:p>
        </p:txBody>
      </p:sp>
      <p:sp>
        <p:nvSpPr>
          <p:cNvPr id="320" name="TextBox 319"/>
          <p:cNvSpPr txBox="1"/>
          <p:nvPr/>
        </p:nvSpPr>
        <p:spPr>
          <a:xfrm>
            <a:off x="2009028" y="34534256"/>
            <a:ext cx="829322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7</a:t>
            </a:r>
            <a:r>
              <a:rPr lang="en-US" sz="2800" dirty="0" smtClean="0"/>
              <a:t>:</a:t>
            </a:r>
            <a:r>
              <a:rPr lang="en-US" sz="2800" dirty="0" smtClean="0"/>
              <a:t> XFCT, CT and overlay XFCT/CF </a:t>
            </a:r>
            <a:r>
              <a:rPr lang="en-US" sz="2800" dirty="0" smtClean="0"/>
              <a:t>images of</a:t>
            </a:r>
            <a:r>
              <a:rPr lang="en-US" sz="2800" dirty="0" smtClean="0"/>
              <a:t> the high-resolution high-concentration phantom </a:t>
            </a:r>
            <a:r>
              <a:rPr lang="en-US" sz="2800" dirty="0" smtClean="0"/>
              <a:t>with gold (top) and platinum (bottom)</a:t>
            </a:r>
            <a:r>
              <a:rPr lang="en-US" sz="2800" dirty="0" smtClean="0"/>
              <a:t> acquired </a:t>
            </a:r>
            <a:r>
              <a:rPr lang="en-US" sz="2800" dirty="0" smtClean="0"/>
              <a:t>with a full detector ring. XFCT images (first column) and conventional transmission CT images (second column) for imaging dose of 2 mGy are presented. </a:t>
            </a:r>
          </a:p>
          <a:p>
            <a:pPr algn="just"/>
            <a:endParaRPr lang="en-US" sz="2800" dirty="0"/>
          </a:p>
        </p:txBody>
      </p:sp>
      <p:sp>
        <p:nvSpPr>
          <p:cNvPr id="321" name="Rounded Rectangle 320"/>
          <p:cNvSpPr/>
          <p:nvPr/>
        </p:nvSpPr>
        <p:spPr>
          <a:xfrm>
            <a:off x="11136584" y="21518232"/>
            <a:ext cx="19800616" cy="10778192"/>
          </a:xfrm>
          <a:prstGeom prst="roundRect">
            <a:avLst/>
          </a:prstGeom>
          <a:noFill/>
          <a:ln w="50800">
            <a:solidFill>
              <a:srgbClr val="000000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11879771" y="21785759"/>
            <a:ext cx="18568479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Reconstructed CNR of XFCT images as a function of imaging parameters/system</a:t>
            </a:r>
            <a:endParaRPr lang="en-US" sz="4400" b="1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11798719" y="30175742"/>
            <a:ext cx="9062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9</a:t>
            </a:r>
            <a:r>
              <a:rPr lang="en-US" sz="2800" dirty="0" smtClean="0"/>
              <a:t>: Reconstructed concentration (</a:t>
            </a:r>
            <a:r>
              <a:rPr lang="en-US" sz="2800" dirty="0" err="1" smtClean="0"/>
              <a:t>a,b</a:t>
            </a:r>
            <a:r>
              <a:rPr lang="en-US" sz="2800" dirty="0" smtClean="0"/>
              <a:t>) and CNR (</a:t>
            </a:r>
            <a:r>
              <a:rPr lang="en-US" sz="2800" dirty="0" err="1" smtClean="0"/>
              <a:t>c,d</a:t>
            </a:r>
            <a:r>
              <a:rPr lang="en-US" sz="2800" dirty="0" smtClean="0"/>
              <a:t>) as a function of contrast concentration and imaging dose for gold (</a:t>
            </a:r>
            <a:r>
              <a:rPr lang="en-US" sz="2800" dirty="0" err="1" smtClean="0"/>
              <a:t>a,c</a:t>
            </a:r>
            <a:r>
              <a:rPr lang="en-US" sz="2800" dirty="0" smtClean="0"/>
              <a:t>) and platinum (</a:t>
            </a:r>
            <a:r>
              <a:rPr lang="en-US" sz="2800" dirty="0" err="1" smtClean="0"/>
              <a:t>b,d</a:t>
            </a:r>
            <a:r>
              <a:rPr lang="en-US" sz="2800" dirty="0" smtClean="0"/>
              <a:t>) based on simulations of the low-resolution phantom imaged with 2 mGy dose.</a:t>
            </a:r>
            <a:endParaRPr lang="en-US" sz="2800" dirty="0"/>
          </a:p>
        </p:txBody>
      </p:sp>
      <p:sp>
        <p:nvSpPr>
          <p:cNvPr id="324" name="TextBox 323"/>
          <p:cNvSpPr txBox="1"/>
          <p:nvPr/>
        </p:nvSpPr>
        <p:spPr>
          <a:xfrm>
            <a:off x="21240177" y="30175742"/>
            <a:ext cx="9062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10: </a:t>
            </a:r>
            <a:r>
              <a:rPr lang="en-US" sz="2800" dirty="0" smtClean="0"/>
              <a:t>CNR for</a:t>
            </a:r>
            <a:r>
              <a:rPr lang="en-US" sz="2800" dirty="0" smtClean="0"/>
              <a:t> 0.5%-2.0%  concentrations of platinum </a:t>
            </a:r>
            <a:r>
              <a:rPr lang="en-US" sz="2800" dirty="0" smtClean="0"/>
              <a:t>as a function of detector width (a), discrete detector angular coverage</a:t>
            </a:r>
            <a:r>
              <a:rPr lang="en-US" sz="2800" dirty="0" smtClean="0"/>
              <a:t> (</a:t>
            </a:r>
            <a:r>
              <a:rPr lang="en-US" sz="2800" dirty="0" err="1" smtClean="0"/>
              <a:t>b</a:t>
            </a:r>
            <a:r>
              <a:rPr lang="en-US" sz="2800" dirty="0" smtClean="0"/>
              <a:t>, Figure 2 left)</a:t>
            </a:r>
            <a:r>
              <a:rPr lang="en-US" sz="2800" dirty="0" smtClean="0"/>
              <a:t>,</a:t>
            </a:r>
            <a:r>
              <a:rPr lang="en-US" sz="2800" dirty="0" smtClean="0"/>
              <a:t> detector </a:t>
            </a:r>
            <a:r>
              <a:rPr lang="en-US" sz="2800" dirty="0" smtClean="0"/>
              <a:t>energy resolution (</a:t>
            </a:r>
            <a:r>
              <a:rPr lang="en-US" sz="2800" dirty="0" err="1" smtClean="0"/>
              <a:t>c</a:t>
            </a:r>
            <a:r>
              <a:rPr lang="en-US" sz="2800" dirty="0" smtClean="0"/>
              <a:t>), and continuous detector angular coverage (</a:t>
            </a:r>
            <a:r>
              <a:rPr lang="en-US" sz="2800" dirty="0" err="1" smtClean="0"/>
              <a:t>d</a:t>
            </a:r>
            <a:r>
              <a:rPr lang="en-US" sz="2800" dirty="0" smtClean="0"/>
              <a:t>, Figure 2 right)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25" name="TextBox 324"/>
          <p:cNvSpPr txBox="1"/>
          <p:nvPr/>
        </p:nvSpPr>
        <p:spPr>
          <a:xfrm>
            <a:off x="1339850" y="46710600"/>
            <a:ext cx="91152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We would like to acknowledge the support from NCI (1R01 CA133474 and 1R21 408 CA153587) and NSF (0854492). </a:t>
            </a:r>
            <a:endParaRPr lang="en-US" sz="3600" dirty="0"/>
          </a:p>
        </p:txBody>
      </p:sp>
      <p:sp>
        <p:nvSpPr>
          <p:cNvPr id="326" name="Rounded Rectangle 325"/>
          <p:cNvSpPr/>
          <p:nvPr/>
        </p:nvSpPr>
        <p:spPr>
          <a:xfrm>
            <a:off x="11136584" y="32575824"/>
            <a:ext cx="19593921" cy="8876976"/>
          </a:xfrm>
          <a:prstGeom prst="roundRect">
            <a:avLst/>
          </a:prstGeom>
          <a:noFill/>
          <a:ln w="50800">
            <a:solidFill>
              <a:srgbClr val="D2CA15"/>
            </a:solidFill>
          </a:ln>
          <a:effectLst>
            <a:outerShdw blurRad="50800" dist="63500" dir="2700000" algn="tl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TextBox 326"/>
          <p:cNvSpPr txBox="1"/>
          <p:nvPr/>
        </p:nvSpPr>
        <p:spPr>
          <a:xfrm>
            <a:off x="12138156" y="46786800"/>
            <a:ext cx="192174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[1] S.-K. Cheong, B. L. Jones, A. K. </a:t>
            </a:r>
            <a:r>
              <a:rPr lang="en-US" sz="3600" dirty="0" err="1" smtClean="0"/>
              <a:t>Siddiqi</a:t>
            </a:r>
            <a:r>
              <a:rPr lang="en-US" sz="3600" dirty="0" smtClean="0"/>
              <a:t>, F. Liu, N. </a:t>
            </a:r>
            <a:r>
              <a:rPr lang="en-US" sz="3600" dirty="0" err="1" smtClean="0"/>
              <a:t>Manohar</a:t>
            </a:r>
            <a:r>
              <a:rPr lang="en-US" sz="3600" dirty="0" smtClean="0"/>
              <a:t> and S. H. Cho, "X-ray fluorescence computed tomography (XFCT) imaging of gold </a:t>
            </a:r>
            <a:r>
              <a:rPr lang="en-US" sz="3600" dirty="0" err="1" smtClean="0"/>
              <a:t>nanoparticle</a:t>
            </a:r>
            <a:r>
              <a:rPr lang="en-US" sz="3600" dirty="0" smtClean="0"/>
              <a:t>-loaded objects using 110 </a:t>
            </a:r>
            <a:r>
              <a:rPr lang="en-US" sz="3600" dirty="0" err="1" smtClean="0"/>
              <a:t>kVp</a:t>
            </a:r>
            <a:r>
              <a:rPr lang="en-US" sz="3600" dirty="0" smtClean="0"/>
              <a:t> x-rays," Phys Med </a:t>
            </a:r>
            <a:r>
              <a:rPr lang="en-US" sz="3600" dirty="0" err="1" smtClean="0"/>
              <a:t>Biol</a:t>
            </a:r>
            <a:r>
              <a:rPr lang="en-US" sz="3600" dirty="0" smtClean="0"/>
              <a:t> </a:t>
            </a:r>
            <a:r>
              <a:rPr lang="en-US" sz="3600" b="1" dirty="0" smtClean="0"/>
              <a:t>55</a:t>
            </a:r>
            <a:r>
              <a:rPr lang="en-US" sz="3600" dirty="0" smtClean="0"/>
              <a:t>, 647-662 (2010).</a:t>
            </a:r>
            <a:endParaRPr lang="en-US" sz="3600" dirty="0"/>
          </a:p>
        </p:txBody>
      </p:sp>
      <p:sp>
        <p:nvSpPr>
          <p:cNvPr id="328" name="TextBox 327"/>
          <p:cNvSpPr txBox="1"/>
          <p:nvPr/>
        </p:nvSpPr>
        <p:spPr>
          <a:xfrm>
            <a:off x="1416050" y="5787754"/>
            <a:ext cx="29530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Conventional x-ray CT imaging performed with photon-integrating detectors offers high spatial resolution and fast scanning times. Currently, CT lacks behind other imaging modalities in providing </a:t>
            </a:r>
            <a:r>
              <a:rPr lang="en-US" sz="3600" b="1" dirty="0" smtClean="0"/>
              <a:t>molecular contrast </a:t>
            </a:r>
            <a:r>
              <a:rPr lang="en-US" sz="3600" dirty="0" smtClean="0"/>
              <a:t>due to its</a:t>
            </a:r>
            <a:r>
              <a:rPr lang="en-US" sz="3600" dirty="0" smtClean="0"/>
              <a:t> limited </a:t>
            </a:r>
            <a:r>
              <a:rPr lang="en-US" sz="3600" dirty="0" smtClean="0"/>
              <a:t>sensitivity. Probes containing high atomic number elements can be potentially imaged at low concentrations using x-ray CT scanners equipped with</a:t>
            </a:r>
            <a:r>
              <a:rPr lang="en-US" sz="3600" dirty="0" smtClean="0"/>
              <a:t> </a:t>
            </a:r>
            <a:r>
              <a:rPr lang="en-US" sz="3600" b="1" dirty="0" smtClean="0"/>
              <a:t>photon-counting detectors </a:t>
            </a:r>
            <a:r>
              <a:rPr lang="en-US" sz="3600" dirty="0" smtClean="0"/>
              <a:t>with </a:t>
            </a:r>
            <a:r>
              <a:rPr lang="en-US" sz="3600" b="1" dirty="0" smtClean="0"/>
              <a:t>x-ray fluorescence CT </a:t>
            </a:r>
            <a:r>
              <a:rPr lang="en-US" sz="3600" dirty="0" smtClean="0"/>
              <a:t>(XFCT)[1]. In this work, a CT/XFCT x-ray system for imaging of </a:t>
            </a:r>
            <a:r>
              <a:rPr lang="en-US" sz="3600" b="1" dirty="0" smtClean="0"/>
              <a:t>gold </a:t>
            </a:r>
            <a:r>
              <a:rPr lang="en-US" sz="3600" b="1" dirty="0" smtClean="0"/>
              <a:t>nanoparticles (Au) </a:t>
            </a:r>
            <a:r>
              <a:rPr lang="en-US" sz="3600" dirty="0" smtClean="0"/>
              <a:t>and </a:t>
            </a:r>
            <a:r>
              <a:rPr lang="en-US" sz="3600" b="1" dirty="0" err="1" smtClean="0"/>
              <a:t>Cisplatin</a:t>
            </a:r>
            <a:r>
              <a:rPr lang="en-US" sz="3600" b="1" dirty="0" smtClean="0"/>
              <a:t> (Pt)</a:t>
            </a:r>
            <a:r>
              <a:rPr lang="en-US" sz="3600" dirty="0" smtClean="0"/>
              <a:t> </a:t>
            </a:r>
            <a:r>
              <a:rPr lang="en-US" sz="3600" dirty="0" smtClean="0"/>
              <a:t>was simulated and thoroughly investigated using the </a:t>
            </a:r>
            <a:r>
              <a:rPr lang="en-US" sz="3600" b="1" dirty="0" smtClean="0"/>
              <a:t>Monte Carlo </a:t>
            </a:r>
            <a:r>
              <a:rPr lang="en-US" sz="3600" dirty="0" smtClean="0"/>
              <a:t>method.</a:t>
            </a:r>
          </a:p>
          <a:p>
            <a:pPr algn="just"/>
            <a:endParaRPr lang="en-US" sz="3600" dirty="0"/>
          </a:p>
        </p:txBody>
      </p:sp>
      <p:sp>
        <p:nvSpPr>
          <p:cNvPr id="329" name="TextBox 328"/>
          <p:cNvSpPr txBox="1"/>
          <p:nvPr/>
        </p:nvSpPr>
        <p:spPr>
          <a:xfrm>
            <a:off x="11951119" y="40373624"/>
            <a:ext cx="18154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Figure 11: </a:t>
            </a:r>
            <a:r>
              <a:rPr lang="en-US" sz="2800" dirty="0" smtClean="0"/>
              <a:t>CNR</a:t>
            </a:r>
            <a:r>
              <a:rPr lang="en-US" sz="2800" dirty="0" smtClean="0"/>
              <a:t> of XFCT </a:t>
            </a:r>
            <a:r>
              <a:rPr lang="en-US" sz="2800" dirty="0" smtClean="0"/>
              <a:t>and CT images for</a:t>
            </a:r>
            <a:r>
              <a:rPr lang="en-US" sz="2800" dirty="0" smtClean="0"/>
              <a:t> gold </a:t>
            </a:r>
            <a:r>
              <a:rPr lang="en-US" sz="2800" dirty="0" smtClean="0"/>
              <a:t>and platinum as a function of contrast agent concentration and object size for concentration of 0.1% to 2.0 %. Imaging dose is 2 mGy</a:t>
            </a:r>
            <a:r>
              <a:rPr lang="en-US" sz="2800" dirty="0" smtClean="0"/>
              <a:t>. </a:t>
            </a:r>
            <a:r>
              <a:rPr lang="en-US" sz="2800" dirty="0" smtClean="0"/>
              <a:t>The sensitivity of XFCT is higher than CT for most cases.</a:t>
            </a:r>
            <a:endParaRPr lang="en-US" sz="2800" dirty="0"/>
          </a:p>
        </p:txBody>
      </p:sp>
      <p:sp>
        <p:nvSpPr>
          <p:cNvPr id="330" name="TextBox 329"/>
          <p:cNvSpPr txBox="1"/>
          <p:nvPr/>
        </p:nvSpPr>
        <p:spPr>
          <a:xfrm>
            <a:off x="1525700" y="43357800"/>
            <a:ext cx="2941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With the recent advances in photon-counting detector technology, XFCT may become a competing molecular imaging modality for probes containing high-</a:t>
            </a:r>
            <a:r>
              <a:rPr lang="en-US" sz="3600" i="1" dirty="0" smtClean="0"/>
              <a:t>Z</a:t>
            </a:r>
            <a:r>
              <a:rPr lang="en-US" sz="3600" dirty="0" smtClean="0"/>
              <a:t> elements. Simultaneous CT/XFCT imaging has the potential to become a useful tool for </a:t>
            </a:r>
            <a:r>
              <a:rPr lang="en-US" sz="3600" i="1" dirty="0" smtClean="0"/>
              <a:t>in-vivo </a:t>
            </a:r>
            <a:r>
              <a:rPr lang="en-US" sz="3600" dirty="0" smtClean="0"/>
              <a:t>imaging, as it produces CT images with combined anatomical and molecular information.</a:t>
            </a:r>
            <a:endParaRPr lang="en-US" sz="3600" dirty="0"/>
          </a:p>
        </p:txBody>
      </p:sp>
      <p:sp>
        <p:nvSpPr>
          <p:cNvPr id="331" name="Rectangle 330"/>
          <p:cNvSpPr/>
          <p:nvPr/>
        </p:nvSpPr>
        <p:spPr>
          <a:xfrm>
            <a:off x="12138156" y="32575824"/>
            <a:ext cx="5938970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D2CA15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XFCT and CT comparison</a:t>
            </a:r>
            <a:endParaRPr lang="en-US" sz="4400" b="1" dirty="0">
              <a:ln w="0"/>
              <a:solidFill>
                <a:srgbClr val="D2CA15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2101850" y="10646694"/>
            <a:ext cx="4714151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FF6600"/>
              </a:contourClr>
            </a:sp3d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Monte Carlo model</a:t>
            </a:r>
            <a:endParaRPr lang="en-US" sz="4400" b="1" dirty="0">
              <a:ln w="0"/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835</Words>
  <Application>Microsoft Macintosh PowerPoint</Application>
  <PresentationFormat>Custom</PresentationFormat>
  <Paragraphs>32</Paragraphs>
  <Slides>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Stanford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Magdalena Bazalova</dc:creator>
  <cp:lastModifiedBy>Magdalena Bazalova</cp:lastModifiedBy>
  <cp:revision>28</cp:revision>
  <cp:lastPrinted>2012-04-24T18:08:04Z</cp:lastPrinted>
  <dcterms:created xsi:type="dcterms:W3CDTF">2012-04-24T16:54:40Z</dcterms:created>
  <dcterms:modified xsi:type="dcterms:W3CDTF">2012-04-24T18:16:53Z</dcterms:modified>
</cp:coreProperties>
</file>