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pict" ContentType="image/pict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65" r:id="rId3"/>
    <p:sldId id="261" r:id="rId4"/>
    <p:sldId id="258" r:id="rId5"/>
    <p:sldId id="267" r:id="rId6"/>
    <p:sldId id="266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43E64"/>
    <a:srgbClr val="32D5A9"/>
    <a:srgbClr val="D1F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467" autoAdjust="0"/>
    <p:restoredTop sz="94660"/>
  </p:normalViewPr>
  <p:slideViewPr>
    <p:cSldViewPr snapToObjects="1">
      <p:cViewPr>
        <p:scale>
          <a:sx n="200" d="100"/>
          <a:sy n="200" d="100"/>
        </p:scale>
        <p:origin x="-21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96C3-3C3B-824A-8BA8-2C0E58873BAF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FA47-69D5-D04F-8FC5-35D0F47F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magdalena:Papers:modalityComparison:submissionRadResearch:mb_manuscript_rr_0408.doc!OLE_LINK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!OLE_LINK2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15.pdf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tiff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tiff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Relationship Id="rId3" Type="http://schemas.openxmlformats.org/officeDocument/2006/relationships/image" Target="../media/image38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08" y="2894366"/>
            <a:ext cx="1210962" cy="15721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20108" y="335156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kVRT_shiel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B8C4C8"/>
              </a:clrFrom>
              <a:clrTo>
                <a:srgbClr val="B8C4C8">
                  <a:alpha val="0"/>
                </a:srgbClr>
              </a:clrTo>
            </a:clrChange>
          </a:blip>
          <a:srcRect l="35704" t="49595" r="32950" b="12499"/>
          <a:stretch>
            <a:fillRect/>
          </a:stretch>
        </p:blipFill>
        <p:spPr>
          <a:xfrm>
            <a:off x="1238739" y="1608016"/>
            <a:ext cx="2866292" cy="1862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119" y="2895600"/>
            <a:ext cx="1210962" cy="157212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332630" y="336061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80030" y="1608016"/>
            <a:ext cx="3657600" cy="36576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38739" y="1314938"/>
            <a:ext cx="36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92061" y="1314938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03968" y="4560760"/>
            <a:ext cx="244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single-field radiotherapy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08955" y="4560760"/>
            <a:ext cx="2396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conformal radiotherapy</a:t>
            </a:r>
            <a:endParaRPr lang="en-US" dirty="0"/>
          </a:p>
        </p:txBody>
      </p:sp>
      <p:pic>
        <p:nvPicPr>
          <p:cNvPr id="26" name="Picture 25" descr="microCT2.png"/>
          <p:cNvPicPr>
            <a:picLocks noChangeAspect="1"/>
          </p:cNvPicPr>
          <p:nvPr/>
        </p:nvPicPr>
        <p:blipFill>
          <a:blip r:embed="rId4"/>
          <a:srcRect l="13172" t="13660" r="23385" b="7114"/>
          <a:stretch>
            <a:fillRect/>
          </a:stretch>
        </p:blipFill>
        <p:spPr>
          <a:xfrm rot="10800000">
            <a:off x="4767998" y="1552229"/>
            <a:ext cx="3347152" cy="2914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1295400"/>
          <a:ext cx="9144000" cy="3438769"/>
        </p:xfrm>
        <a:graphic>
          <a:graphicData uri="http://schemas.openxmlformats.org/presentationml/2006/ole">
            <p:oleObj spid="_x0000_s22530" name="Document" r:id="rId3" imgW="5943600" imgH="22352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3-05-23 at 4.01.48 PM.png"/>
          <p:cNvPicPr>
            <a:picLocks noChangeAspect="1"/>
          </p:cNvPicPr>
          <p:nvPr/>
        </p:nvPicPr>
        <p:blipFill>
          <a:blip r:embed="rId3"/>
          <a:srcRect l="4271" t="930" r="3019"/>
          <a:stretch>
            <a:fillRect/>
          </a:stretch>
        </p:blipFill>
        <p:spPr>
          <a:xfrm flipH="1">
            <a:off x="1794140" y="457200"/>
            <a:ext cx="2930259" cy="2916000"/>
          </a:xfrm>
          <a:prstGeom prst="rect">
            <a:avLst/>
          </a:prstGeom>
        </p:spPr>
      </p:pic>
      <p:pic>
        <p:nvPicPr>
          <p:cNvPr id="19" name="Picture 18" descr="Screen Shot 2013-05-23 at 4.58.09 PM.png"/>
          <p:cNvPicPr>
            <a:picLocks noChangeAspect="1"/>
          </p:cNvPicPr>
          <p:nvPr/>
        </p:nvPicPr>
        <p:blipFill>
          <a:blip r:embed="rId4"/>
          <a:srcRect l="2439" r="6815"/>
          <a:stretch>
            <a:fillRect/>
          </a:stretch>
        </p:blipFill>
        <p:spPr>
          <a:xfrm flipH="1">
            <a:off x="4784870" y="457201"/>
            <a:ext cx="2909331" cy="2921000"/>
          </a:xfrm>
          <a:prstGeom prst="rect">
            <a:avLst/>
          </a:prstGeom>
        </p:spPr>
      </p:pic>
      <p:pic>
        <p:nvPicPr>
          <p:cNvPr id="12" name="Picture 11" descr="Screen Shot 2013-05-23 at 2.44.4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141" y="3432554"/>
            <a:ext cx="2921791" cy="2917446"/>
          </a:xfrm>
          <a:prstGeom prst="rect">
            <a:avLst/>
          </a:prstGeom>
        </p:spPr>
      </p:pic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778202" y="3432554"/>
          <a:ext cx="2916000" cy="2916000"/>
        </p:xfrm>
        <a:graphic>
          <a:graphicData uri="http://schemas.openxmlformats.org/presentationml/2006/ole">
            <p:oleObj spid="_x0000_s18435" name="Document" r:id="rId6" imgW="1828800" imgH="1828800" progId="Word.Document.12">
              <p:link updateAutomatic="1"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92361" y="3394665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4770" y="425644"/>
            <a:ext cx="36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97803" y="406401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31104" y="3394217"/>
            <a:ext cx="3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c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2597" y="381000"/>
            <a:ext cx="120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single-field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381000"/>
            <a:ext cx="202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microCT and SARRP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1631" y="3356004"/>
            <a:ext cx="120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single-field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4034" y="3356004"/>
            <a:ext cx="202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microCT and SARRP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AFPD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1226100"/>
            <a:ext cx="4589750" cy="5940000"/>
          </a:xfrm>
          <a:prstGeom prst="rect">
            <a:avLst/>
          </a:prstGeom>
        </p:spPr>
      </p:pic>
      <p:pic>
        <p:nvPicPr>
          <p:cNvPr id="14" name="Picture 13" descr="SARRPPDD_ab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81250" y="2111800"/>
            <a:ext cx="4589750" cy="5940000"/>
          </a:xfrm>
          <a:prstGeom prst="rect">
            <a:avLst/>
          </a:prstGeom>
        </p:spPr>
      </p:pic>
      <p:pic>
        <p:nvPicPr>
          <p:cNvPr id="16" name="Picture 15" descr="PDD10m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038600" y="2111800"/>
            <a:ext cx="4589750" cy="5940000"/>
          </a:xfrm>
          <a:prstGeom prst="rect">
            <a:avLst/>
          </a:prstGeom>
        </p:spPr>
      </p:pic>
      <p:pic>
        <p:nvPicPr>
          <p:cNvPr id="13" name="Picture 12" descr="mCTPDD_ab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038600" y="-1226100"/>
            <a:ext cx="4589750" cy="5940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76668" y="76200"/>
            <a:ext cx="121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single-field (a)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10945" y="87271"/>
            <a:ext cx="1027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microCT (</a:t>
            </a:r>
            <a:r>
              <a:rPr lang="en-US" sz="1400" dirty="0" err="1" smtClean="0"/>
              <a:t>b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742353" y="3419673"/>
            <a:ext cx="8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SARRP (</a:t>
            </a:r>
            <a:r>
              <a:rPr lang="en-US" sz="1400" dirty="0" err="1" smtClean="0"/>
              <a:t>c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84910" y="3419673"/>
            <a:ext cx="2479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</a:t>
            </a:r>
            <a:r>
              <a:rPr lang="en-US" sz="1400" dirty="0" smtClean="0"/>
              <a:t>m</a:t>
            </a:r>
            <a:r>
              <a:rPr lang="en-US" sz="1400" dirty="0" smtClean="0"/>
              <a:t>m</a:t>
            </a:r>
            <a:r>
              <a:rPr lang="en-US" sz="1400" dirty="0" smtClean="0"/>
              <a:t> beam comparison (</a:t>
            </a:r>
            <a:r>
              <a:rPr lang="en-US" sz="1400" dirty="0" err="1" smtClean="0"/>
              <a:t>d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576668" y="76200"/>
            <a:ext cx="121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single-field (a)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557730" y="87271"/>
            <a:ext cx="1027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microCT (</a:t>
            </a:r>
            <a:r>
              <a:rPr lang="en-US" sz="1400" dirty="0" err="1" smtClean="0"/>
              <a:t>b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742353" y="3352800"/>
            <a:ext cx="8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SARRP (</a:t>
            </a:r>
            <a:r>
              <a:rPr lang="en-US" sz="1400" dirty="0" err="1" smtClean="0"/>
              <a:t>c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20" name="Picture 19" descr="profileRA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6905" y="-1117600"/>
            <a:ext cx="4339404" cy="5616000"/>
          </a:xfrm>
          <a:prstGeom prst="rect">
            <a:avLst/>
          </a:prstGeom>
        </p:spPr>
      </p:pic>
      <p:pic>
        <p:nvPicPr>
          <p:cNvPr id="23" name="Picture 22" descr="profilemicroC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79297" y="-1117600"/>
            <a:ext cx="4339402" cy="5616000"/>
          </a:xfrm>
          <a:prstGeom prst="rect">
            <a:avLst/>
          </a:prstGeom>
        </p:spPr>
      </p:pic>
      <p:pic>
        <p:nvPicPr>
          <p:cNvPr id="24" name="Picture 23" descr="profileSRR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2146300"/>
            <a:ext cx="4339401" cy="56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pecal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321550" cy="5492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creen Shot 2013-05-23 at 6.39.05 PM.png"/>
          <p:cNvPicPr>
            <a:picLocks noChangeAspect="1"/>
          </p:cNvPicPr>
          <p:nvPr/>
        </p:nvPicPr>
        <p:blipFill>
          <a:blip r:embed="rId2"/>
          <a:srcRect l="71086" t="77586" r="8013" b="4651"/>
          <a:stretch>
            <a:fillRect/>
          </a:stretch>
        </p:blipFill>
        <p:spPr>
          <a:xfrm>
            <a:off x="2527300" y="2146300"/>
            <a:ext cx="1701800" cy="946150"/>
          </a:xfrm>
          <a:prstGeom prst="rect">
            <a:avLst/>
          </a:prstGeom>
        </p:spPr>
      </p:pic>
      <p:pic>
        <p:nvPicPr>
          <p:cNvPr id="33" name="Picture 32" descr="Screen Shot 2013-05-23 at 6.39.05 PM.png"/>
          <p:cNvPicPr>
            <a:picLocks noChangeAspect="1"/>
          </p:cNvPicPr>
          <p:nvPr/>
        </p:nvPicPr>
        <p:blipFill>
          <a:blip r:embed="rId2"/>
          <a:srcRect l="78821" t="8935" r="2012" b="57307"/>
          <a:stretch>
            <a:fillRect/>
          </a:stretch>
        </p:blipFill>
        <p:spPr>
          <a:xfrm>
            <a:off x="2476500" y="152400"/>
            <a:ext cx="1752600" cy="2019300"/>
          </a:xfrm>
          <a:prstGeom prst="rect">
            <a:avLst/>
          </a:prstGeom>
        </p:spPr>
      </p:pic>
      <p:pic>
        <p:nvPicPr>
          <p:cNvPr id="31" name="Picture 30" descr="Screen Shot 2013-05-23 at 6.39.05 PM.png"/>
          <p:cNvPicPr>
            <a:picLocks noChangeAspect="1"/>
          </p:cNvPicPr>
          <p:nvPr/>
        </p:nvPicPr>
        <p:blipFill>
          <a:blip r:embed="rId2"/>
          <a:srcRect l="11018" t="8493" r="40297" b="4589"/>
          <a:stretch>
            <a:fillRect/>
          </a:stretch>
        </p:blipFill>
        <p:spPr>
          <a:xfrm>
            <a:off x="137201" y="154091"/>
            <a:ext cx="2517099" cy="2939723"/>
          </a:xfrm>
          <a:prstGeom prst="rect">
            <a:avLst/>
          </a:prstGeom>
        </p:spPr>
      </p:pic>
      <p:pic>
        <p:nvPicPr>
          <p:cNvPr id="9" name="Picture 8" descr="Screen Shot 2013-03-07 at 11.43.05 AM.png"/>
          <p:cNvPicPr>
            <a:picLocks noChangeAspect="1"/>
          </p:cNvPicPr>
          <p:nvPr/>
        </p:nvPicPr>
        <p:blipFill>
          <a:blip r:embed="rId3"/>
          <a:srcRect l="2137" t="89861" r="93483" b="2806"/>
          <a:stretch>
            <a:fillRect/>
          </a:stretch>
        </p:blipFill>
        <p:spPr>
          <a:xfrm>
            <a:off x="232929" y="2202877"/>
            <a:ext cx="350345" cy="413603"/>
          </a:xfrm>
          <a:prstGeom prst="rect">
            <a:avLst/>
          </a:prstGeom>
        </p:spPr>
      </p:pic>
      <p:pic>
        <p:nvPicPr>
          <p:cNvPr id="29" name="Picture 28" descr="Screen Shot 2013-03-07 at 2.38.28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7067" b="35374"/>
          <a:stretch>
            <a:fillRect/>
          </a:stretch>
        </p:blipFill>
        <p:spPr>
          <a:xfrm>
            <a:off x="1582127" y="154091"/>
            <a:ext cx="1281723" cy="220785"/>
          </a:xfrm>
          <a:prstGeom prst="rect">
            <a:avLst/>
          </a:prstGeom>
        </p:spPr>
      </p:pic>
      <p:pic>
        <p:nvPicPr>
          <p:cNvPr id="32" name="Picture 31" descr="scal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89" y="2694458"/>
            <a:ext cx="2207859" cy="3154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1345" y="101134"/>
            <a:ext cx="16343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single-field (a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0.5 mm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margin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3350" y="3124200"/>
            <a:ext cx="4099607" cy="2965805"/>
            <a:chOff x="4408584" y="112051"/>
            <a:chExt cx="4099607" cy="2965805"/>
          </a:xfrm>
        </p:grpSpPr>
        <p:pic>
          <p:nvPicPr>
            <p:cNvPr id="25" name="Picture 24" descr="Screen Shot 2013-03-07 at 2.45.01 PM.png"/>
            <p:cNvPicPr>
              <a:picLocks noChangeAspect="1"/>
            </p:cNvPicPr>
            <p:nvPr/>
          </p:nvPicPr>
          <p:blipFill>
            <a:blip r:embed="rId6"/>
            <a:srcRect l="40322" t="9414" r="437" b="61077"/>
            <a:stretch>
              <a:fillRect/>
            </a:stretch>
          </p:blipFill>
          <p:spPr>
            <a:xfrm>
              <a:off x="6883126" y="153629"/>
              <a:ext cx="1625065" cy="1966778"/>
            </a:xfrm>
            <a:prstGeom prst="rect">
              <a:avLst/>
            </a:prstGeom>
          </p:spPr>
        </p:pic>
        <p:pic>
          <p:nvPicPr>
            <p:cNvPr id="4" name="Picture 3" descr="Screen Shot 2013-03-07 at 11.42.44 AM.png"/>
            <p:cNvPicPr>
              <a:picLocks noChangeAspect="1"/>
            </p:cNvPicPr>
            <p:nvPr/>
          </p:nvPicPr>
          <p:blipFill>
            <a:blip r:embed="rId7"/>
            <a:srcRect l="31404" t="29875" r="36442" b="21379"/>
            <a:stretch>
              <a:fillRect/>
            </a:stretch>
          </p:blipFill>
          <p:spPr>
            <a:xfrm>
              <a:off x="4414934" y="153629"/>
              <a:ext cx="2480734" cy="2924227"/>
            </a:xfrm>
            <a:prstGeom prst="rect">
              <a:avLst/>
            </a:prstGeom>
          </p:spPr>
        </p:pic>
        <p:pic>
          <p:nvPicPr>
            <p:cNvPr id="8" name="Picture 7" descr="Screen Shot 2013-03-07 at 11.43.05 AM.png"/>
            <p:cNvPicPr>
              <a:picLocks noChangeAspect="1"/>
            </p:cNvPicPr>
            <p:nvPr/>
          </p:nvPicPr>
          <p:blipFill>
            <a:blip r:embed="rId3"/>
            <a:srcRect l="1282" t="89861" r="93483" b="2806"/>
            <a:stretch>
              <a:fillRect/>
            </a:stretch>
          </p:blipFill>
          <p:spPr>
            <a:xfrm>
              <a:off x="4427634" y="2202415"/>
              <a:ext cx="433861" cy="413603"/>
            </a:xfrm>
            <a:prstGeom prst="rect">
              <a:avLst/>
            </a:prstGeom>
          </p:spPr>
        </p:pic>
        <p:pic>
          <p:nvPicPr>
            <p:cNvPr id="20" name="Picture 19" descr="Screen Shot 2013-03-07 at 2.38.28 PM.png"/>
            <p:cNvPicPr>
              <a:picLocks noChangeAspect="1"/>
            </p:cNvPicPr>
            <p:nvPr/>
          </p:nvPicPr>
          <p:blipFill>
            <a:blip r:embed="rId4"/>
            <a:srcRect r="17067" b="35374"/>
            <a:stretch>
              <a:fillRect/>
            </a:stretch>
          </p:blipFill>
          <p:spPr>
            <a:xfrm>
              <a:off x="5804877" y="153629"/>
              <a:ext cx="1281723" cy="220785"/>
            </a:xfrm>
            <a:prstGeom prst="rect">
              <a:avLst/>
            </a:prstGeom>
          </p:spPr>
        </p:pic>
        <p:grpSp>
          <p:nvGrpSpPr>
            <p:cNvPr id="2" name="Group 30"/>
            <p:cNvGrpSpPr/>
            <p:nvPr/>
          </p:nvGrpSpPr>
          <p:grpSpPr>
            <a:xfrm>
              <a:off x="6883126" y="2165741"/>
              <a:ext cx="1621333" cy="912115"/>
              <a:chOff x="3093186" y="3432203"/>
              <a:chExt cx="1384980" cy="82168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093186" y="3432204"/>
                <a:ext cx="1384979" cy="82168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 descr="Screen Shot 2013-03-07 at 2.45.01 PM.png"/>
              <p:cNvPicPr>
                <a:picLocks noChangeAspect="1"/>
              </p:cNvPicPr>
              <p:nvPr/>
            </p:nvPicPr>
            <p:blipFill>
              <a:blip r:embed="rId6"/>
              <a:srcRect l="5828" t="73608" r="13118" b="11645"/>
              <a:stretch>
                <a:fillRect/>
              </a:stretch>
            </p:blipFill>
            <p:spPr>
              <a:xfrm>
                <a:off x="3093186" y="3432203"/>
                <a:ext cx="1384980" cy="612259"/>
              </a:xfrm>
              <a:prstGeom prst="rect">
                <a:avLst/>
              </a:prstGeom>
            </p:spPr>
          </p:pic>
        </p:grpSp>
        <p:pic>
          <p:nvPicPr>
            <p:cNvPr id="30" name="Picture 29" descr="scale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7463" y="2693996"/>
              <a:ext cx="2207859" cy="3154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408584" y="112051"/>
              <a:ext cx="1385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microCT </a:t>
              </a:r>
              <a:r>
                <a:rPr lang="en-US" dirty="0" smtClean="0">
                  <a:solidFill>
                    <a:schemeClr val="bg1"/>
                  </a:solidFill>
                </a:rPr>
                <a:t>(</a:t>
              </a:r>
              <a:r>
                <a:rPr lang="en-US" dirty="0" err="1" smtClean="0">
                  <a:solidFill>
                    <a:schemeClr val="bg1"/>
                  </a:solidFill>
                </a:rPr>
                <a:t>c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60108" y="2096763"/>
              <a:ext cx="1638462" cy="970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85618" y="3114607"/>
            <a:ext cx="4104163" cy="2979665"/>
            <a:chOff x="123537" y="3091745"/>
            <a:chExt cx="4104163" cy="2979665"/>
          </a:xfrm>
        </p:grpSpPr>
        <p:sp>
          <p:nvSpPr>
            <p:cNvPr id="23" name="Rectangle 22"/>
            <p:cNvSpPr/>
            <p:nvPr/>
          </p:nvSpPr>
          <p:spPr>
            <a:xfrm>
              <a:off x="2629827" y="5157194"/>
              <a:ext cx="1591748" cy="9121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Screen Shot 2013-04-04 at 4.29.22 PM.png"/>
            <p:cNvPicPr>
              <a:picLocks noChangeAspect="1"/>
            </p:cNvPicPr>
            <p:nvPr/>
          </p:nvPicPr>
          <p:blipFill>
            <a:blip r:embed="rId8"/>
            <a:srcRect l="76377" t="19834" r="5022" b="65106"/>
            <a:stretch>
              <a:fillRect/>
            </a:stretch>
          </p:blipFill>
          <p:spPr>
            <a:xfrm>
              <a:off x="2626663" y="5157331"/>
              <a:ext cx="1597163" cy="914079"/>
            </a:xfrm>
            <a:prstGeom prst="rect">
              <a:avLst/>
            </a:prstGeom>
          </p:spPr>
        </p:pic>
        <p:pic>
          <p:nvPicPr>
            <p:cNvPr id="48" name="Picture 47" descr="Screen Shot 2013-04-04 at 4.29.22 PM.png"/>
            <p:cNvPicPr>
              <a:picLocks noChangeAspect="1"/>
            </p:cNvPicPr>
            <p:nvPr/>
          </p:nvPicPr>
          <p:blipFill>
            <a:blip r:embed="rId8"/>
            <a:srcRect l="31509" t="24789" r="40739" b="29120"/>
            <a:stretch>
              <a:fillRect/>
            </a:stretch>
          </p:blipFill>
          <p:spPr>
            <a:xfrm>
              <a:off x="152400" y="3146357"/>
              <a:ext cx="2489579" cy="292295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23537" y="3091745"/>
              <a:ext cx="132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SARRP </a:t>
              </a:r>
              <a:r>
                <a:rPr lang="en-US" dirty="0" smtClean="0">
                  <a:solidFill>
                    <a:schemeClr val="bg1"/>
                  </a:solidFill>
                </a:rPr>
                <a:t>(</a:t>
              </a:r>
              <a:r>
                <a:rPr lang="en-US" dirty="0" err="1" smtClean="0">
                  <a:solidFill>
                    <a:schemeClr val="bg1"/>
                  </a:solidFill>
                </a:rPr>
                <a:t>d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 descr="Screen Shot 2013-03-07 at 12.01.29 PM.png"/>
            <p:cNvPicPr>
              <a:picLocks noChangeAspect="1"/>
            </p:cNvPicPr>
            <p:nvPr/>
          </p:nvPicPr>
          <p:blipFill>
            <a:blip r:embed="rId9"/>
            <a:srcRect l="41781" t="22871" r="1581" b="8983"/>
            <a:stretch>
              <a:fillRect/>
            </a:stretch>
          </p:blipFill>
          <p:spPr>
            <a:xfrm>
              <a:off x="2629827" y="3145081"/>
              <a:ext cx="1597873" cy="1962038"/>
            </a:xfrm>
            <a:prstGeom prst="rect">
              <a:avLst/>
            </a:prstGeom>
          </p:spPr>
        </p:pic>
        <p:pic>
          <p:nvPicPr>
            <p:cNvPr id="41" name="Picture 40" descr="Screen Shot 2013-03-07 at 11.43.05 AM.png"/>
            <p:cNvPicPr>
              <a:picLocks noChangeAspect="1"/>
            </p:cNvPicPr>
            <p:nvPr/>
          </p:nvPicPr>
          <p:blipFill>
            <a:blip r:embed="rId3"/>
            <a:srcRect l="2137" t="89861" r="93483" b="2806"/>
            <a:stretch>
              <a:fillRect/>
            </a:stretch>
          </p:blipFill>
          <p:spPr>
            <a:xfrm>
              <a:off x="229171" y="5193867"/>
              <a:ext cx="350345" cy="413603"/>
            </a:xfrm>
            <a:prstGeom prst="rect">
              <a:avLst/>
            </a:prstGeom>
          </p:spPr>
        </p:pic>
        <p:pic>
          <p:nvPicPr>
            <p:cNvPr id="42" name="Picture 41" descr="Screen Shot 2013-03-07 at 2.38.28 PM.png"/>
            <p:cNvPicPr>
              <a:picLocks noChangeAspect="1"/>
            </p:cNvPicPr>
            <p:nvPr/>
          </p:nvPicPr>
          <p:blipFill>
            <a:blip r:embed="rId4"/>
            <a:srcRect r="17067" b="35374"/>
            <a:stretch>
              <a:fillRect/>
            </a:stretch>
          </p:blipFill>
          <p:spPr>
            <a:xfrm>
              <a:off x="1461477" y="3145081"/>
              <a:ext cx="1281723" cy="220785"/>
            </a:xfrm>
            <a:prstGeom prst="rect">
              <a:avLst/>
            </a:prstGeom>
          </p:spPr>
        </p:pic>
        <p:pic>
          <p:nvPicPr>
            <p:cNvPr id="43" name="Picture 42" descr="scale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431" y="5685448"/>
              <a:ext cx="2207859" cy="315408"/>
            </a:xfrm>
            <a:prstGeom prst="rect">
              <a:avLst/>
            </a:prstGeom>
          </p:spPr>
        </p:pic>
        <p:pic>
          <p:nvPicPr>
            <p:cNvPr id="50" name="Picture 49" descr="Screen Shot 2013-04-04 at 4.29.22 PM.png"/>
            <p:cNvPicPr>
              <a:picLocks noChangeAspect="1"/>
            </p:cNvPicPr>
            <p:nvPr/>
          </p:nvPicPr>
          <p:blipFill>
            <a:blip r:embed="rId8"/>
            <a:srcRect l="84642" t="63143" r="1441" b="15274"/>
            <a:stretch>
              <a:fillRect/>
            </a:stretch>
          </p:blipFill>
          <p:spPr>
            <a:xfrm>
              <a:off x="2674771" y="3422589"/>
              <a:ext cx="1327762" cy="1455708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2585364" y="5096840"/>
              <a:ext cx="1638462" cy="970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Screen Shot 2013-05-23 at 6.39.05 PM.png"/>
          <p:cNvPicPr>
            <a:picLocks noChangeAspect="1"/>
          </p:cNvPicPr>
          <p:nvPr/>
        </p:nvPicPr>
        <p:blipFill>
          <a:blip r:embed="rId2"/>
          <a:srcRect l="71086" t="77586" r="8013" b="4651"/>
          <a:stretch>
            <a:fillRect/>
          </a:stretch>
        </p:blipFill>
        <p:spPr>
          <a:xfrm>
            <a:off x="6693494" y="2139950"/>
            <a:ext cx="1701800" cy="946150"/>
          </a:xfrm>
          <a:prstGeom prst="rect">
            <a:avLst/>
          </a:prstGeom>
        </p:spPr>
      </p:pic>
      <p:pic>
        <p:nvPicPr>
          <p:cNvPr id="45" name="Picture 44" descr="Screen Shot 2013-05-23 at 6.39.05 PM.png"/>
          <p:cNvPicPr>
            <a:picLocks noChangeAspect="1"/>
          </p:cNvPicPr>
          <p:nvPr/>
        </p:nvPicPr>
        <p:blipFill>
          <a:blip r:embed="rId2"/>
          <a:srcRect l="78821" t="8935" r="2012" b="57307"/>
          <a:stretch>
            <a:fillRect/>
          </a:stretch>
        </p:blipFill>
        <p:spPr>
          <a:xfrm>
            <a:off x="6642694" y="146050"/>
            <a:ext cx="1752600" cy="2019300"/>
          </a:xfrm>
          <a:prstGeom prst="rect">
            <a:avLst/>
          </a:prstGeom>
        </p:spPr>
      </p:pic>
      <p:pic>
        <p:nvPicPr>
          <p:cNvPr id="46" name="Picture 45" descr="Screen Shot 2013-05-23 at 6.39.05 PM.png"/>
          <p:cNvPicPr>
            <a:picLocks noChangeAspect="1"/>
          </p:cNvPicPr>
          <p:nvPr/>
        </p:nvPicPr>
        <p:blipFill>
          <a:blip r:embed="rId2"/>
          <a:srcRect l="11018" t="8493" r="40297" b="4589"/>
          <a:stretch>
            <a:fillRect/>
          </a:stretch>
        </p:blipFill>
        <p:spPr>
          <a:xfrm>
            <a:off x="4303395" y="147741"/>
            <a:ext cx="2517099" cy="2939723"/>
          </a:xfrm>
          <a:prstGeom prst="rect">
            <a:avLst/>
          </a:prstGeom>
        </p:spPr>
      </p:pic>
      <p:pic>
        <p:nvPicPr>
          <p:cNvPr id="47" name="Picture 46" descr="Screen Shot 2013-03-07 at 11.43.05 AM.png"/>
          <p:cNvPicPr>
            <a:picLocks noChangeAspect="1"/>
          </p:cNvPicPr>
          <p:nvPr/>
        </p:nvPicPr>
        <p:blipFill>
          <a:blip r:embed="rId3"/>
          <a:srcRect l="2137" t="89861" r="93483" b="2806"/>
          <a:stretch>
            <a:fillRect/>
          </a:stretch>
        </p:blipFill>
        <p:spPr>
          <a:xfrm>
            <a:off x="4399123" y="2196527"/>
            <a:ext cx="350345" cy="413603"/>
          </a:xfrm>
          <a:prstGeom prst="rect">
            <a:avLst/>
          </a:prstGeom>
        </p:spPr>
      </p:pic>
      <p:pic>
        <p:nvPicPr>
          <p:cNvPr id="54" name="Picture 53" descr="scal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383" y="2688108"/>
            <a:ext cx="2207859" cy="315408"/>
          </a:xfrm>
          <a:prstGeom prst="rect">
            <a:avLst/>
          </a:prstGeom>
        </p:spPr>
      </p:pic>
      <p:pic>
        <p:nvPicPr>
          <p:cNvPr id="56" name="Picture 55" descr="Screen Shot 2013-08-28 at 6.13.51 PM.png"/>
          <p:cNvPicPr>
            <a:picLocks noChangeAspect="1"/>
          </p:cNvPicPr>
          <p:nvPr/>
        </p:nvPicPr>
        <p:blipFill>
          <a:blip r:embed="rId10"/>
          <a:srcRect l="23028" t="23579" r="43174" b="33017"/>
          <a:stretch>
            <a:fillRect/>
          </a:stretch>
        </p:blipFill>
        <p:spPr>
          <a:xfrm>
            <a:off x="4489450" y="431800"/>
            <a:ext cx="2286000" cy="2178330"/>
          </a:xfrm>
          <a:prstGeom prst="rect">
            <a:avLst/>
          </a:prstGeom>
        </p:spPr>
      </p:pic>
      <p:pic>
        <p:nvPicPr>
          <p:cNvPr id="57" name="Picture 56" descr="Screen Shot 2013-08-28 at 6.13.51 PM.png"/>
          <p:cNvPicPr>
            <a:picLocks noChangeAspect="1"/>
          </p:cNvPicPr>
          <p:nvPr/>
        </p:nvPicPr>
        <p:blipFill>
          <a:blip r:embed="rId10"/>
          <a:srcRect l="80855" t="8359" r="1552" b="61949"/>
          <a:stretch>
            <a:fillRect/>
          </a:stretch>
        </p:blipFill>
        <p:spPr>
          <a:xfrm>
            <a:off x="6751481" y="165100"/>
            <a:ext cx="1572347" cy="1969087"/>
          </a:xfrm>
          <a:prstGeom prst="rect">
            <a:avLst/>
          </a:prstGeom>
        </p:spPr>
      </p:pic>
      <p:pic>
        <p:nvPicPr>
          <p:cNvPr id="58" name="Picture 57" descr="Screen Shot 2013-08-28 at 6.13.51 PM.png"/>
          <p:cNvPicPr>
            <a:picLocks noChangeAspect="1"/>
          </p:cNvPicPr>
          <p:nvPr/>
        </p:nvPicPr>
        <p:blipFill>
          <a:blip r:embed="rId10"/>
          <a:srcRect l="72703" t="71730" r="7115" b="17318"/>
          <a:stretch>
            <a:fillRect/>
          </a:stretch>
        </p:blipFill>
        <p:spPr>
          <a:xfrm>
            <a:off x="6762148" y="2311434"/>
            <a:ext cx="1608574" cy="647700"/>
          </a:xfrm>
          <a:prstGeom prst="rect">
            <a:avLst/>
          </a:prstGeom>
        </p:spPr>
      </p:pic>
      <p:pic>
        <p:nvPicPr>
          <p:cNvPr id="53" name="Picture 52" descr="Screen Shot 2013-03-07 at 2.38.28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7067" b="35374"/>
          <a:stretch>
            <a:fillRect/>
          </a:stretch>
        </p:blipFill>
        <p:spPr>
          <a:xfrm>
            <a:off x="5741971" y="147741"/>
            <a:ext cx="1281723" cy="22078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277539" y="94784"/>
            <a:ext cx="16343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single-field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2mm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margin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creen Shot 2013-05-23 at 7.04.00 PM.png"/>
          <p:cNvPicPr>
            <a:picLocks noChangeAspect="1"/>
          </p:cNvPicPr>
          <p:nvPr/>
        </p:nvPicPr>
        <p:blipFill>
          <a:blip r:embed="rId2"/>
          <a:srcRect l="77864" t="7376" r="829" b="63235"/>
          <a:stretch>
            <a:fillRect/>
          </a:stretch>
        </p:blipFill>
        <p:spPr>
          <a:xfrm>
            <a:off x="2743200" y="254000"/>
            <a:ext cx="1612900" cy="1524000"/>
          </a:xfrm>
          <a:prstGeom prst="rect">
            <a:avLst/>
          </a:prstGeom>
        </p:spPr>
      </p:pic>
      <p:pic>
        <p:nvPicPr>
          <p:cNvPr id="36" name="Picture 35" descr="Screen Shot 2013-05-23 at 7.04.00 PM.png"/>
          <p:cNvPicPr>
            <a:picLocks noChangeAspect="1"/>
          </p:cNvPicPr>
          <p:nvPr/>
        </p:nvPicPr>
        <p:blipFill>
          <a:blip r:embed="rId2"/>
          <a:srcRect l="73541" t="56318" r="2462" b="9784"/>
          <a:stretch>
            <a:fillRect/>
          </a:stretch>
        </p:blipFill>
        <p:spPr>
          <a:xfrm>
            <a:off x="2781300" y="1676400"/>
            <a:ext cx="1574800" cy="1524000"/>
          </a:xfrm>
          <a:prstGeom prst="rect">
            <a:avLst/>
          </a:prstGeom>
        </p:spPr>
      </p:pic>
      <p:pic>
        <p:nvPicPr>
          <p:cNvPr id="34" name="Picture 33" descr="Screen Shot 2013-05-23 at 7.04.00 PM.png"/>
          <p:cNvPicPr>
            <a:picLocks noChangeAspect="1"/>
          </p:cNvPicPr>
          <p:nvPr/>
        </p:nvPicPr>
        <p:blipFill>
          <a:blip r:embed="rId2"/>
          <a:srcRect l="14363" t="11313" r="30851"/>
          <a:stretch>
            <a:fillRect/>
          </a:stretch>
        </p:blipFill>
        <p:spPr>
          <a:xfrm>
            <a:off x="152400" y="256015"/>
            <a:ext cx="2654300" cy="2943586"/>
          </a:xfrm>
          <a:prstGeom prst="rect">
            <a:avLst/>
          </a:prstGeom>
        </p:spPr>
      </p:pic>
      <p:pic>
        <p:nvPicPr>
          <p:cNvPr id="9" name="Picture 8" descr="Screen Shot 2013-03-07 at 11.43.05 AM.png"/>
          <p:cNvPicPr>
            <a:picLocks noChangeAspect="1"/>
          </p:cNvPicPr>
          <p:nvPr/>
        </p:nvPicPr>
        <p:blipFill>
          <a:blip r:embed="rId3"/>
          <a:srcRect l="2137" t="89861" r="93483" b="2806"/>
          <a:stretch>
            <a:fillRect/>
          </a:stretch>
        </p:blipFill>
        <p:spPr>
          <a:xfrm>
            <a:off x="286609" y="2364970"/>
            <a:ext cx="350345" cy="413603"/>
          </a:xfrm>
          <a:prstGeom prst="rect">
            <a:avLst/>
          </a:prstGeom>
        </p:spPr>
      </p:pic>
      <p:pic>
        <p:nvPicPr>
          <p:cNvPr id="29" name="Picture 28" descr="Screen Shot 2013-03-07 at 2.38.28 PM.png"/>
          <p:cNvPicPr>
            <a:picLocks noChangeAspect="1"/>
          </p:cNvPicPr>
          <p:nvPr/>
        </p:nvPicPr>
        <p:blipFill>
          <a:blip r:embed="rId4"/>
          <a:srcRect r="17067" b="35374"/>
          <a:stretch>
            <a:fillRect/>
          </a:stretch>
        </p:blipFill>
        <p:spPr>
          <a:xfrm>
            <a:off x="1690077" y="267339"/>
            <a:ext cx="1281723" cy="220785"/>
          </a:xfrm>
          <a:prstGeom prst="rect">
            <a:avLst/>
          </a:prstGeom>
        </p:spPr>
      </p:pic>
      <p:pic>
        <p:nvPicPr>
          <p:cNvPr id="32" name="Picture 31" descr="scal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76" y="2807706"/>
            <a:ext cx="2207859" cy="3154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5256" y="193747"/>
            <a:ext cx="150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single-field (a)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6050" y="3192526"/>
            <a:ext cx="4210050" cy="3011424"/>
            <a:chOff x="4425525" y="192437"/>
            <a:chExt cx="4210050" cy="3011424"/>
          </a:xfrm>
        </p:grpSpPr>
        <p:pic>
          <p:nvPicPr>
            <p:cNvPr id="31" name="Picture 30" descr="Screen Shot 2013-03-08 at 5.06.57 PM.png"/>
            <p:cNvPicPr>
              <a:picLocks noChangeAspect="1"/>
            </p:cNvPicPr>
            <p:nvPr/>
          </p:nvPicPr>
          <p:blipFill>
            <a:blip r:embed="rId6"/>
            <a:srcRect l="77901" t="9488" r="1081" b="62605"/>
            <a:stretch>
              <a:fillRect/>
            </a:stretch>
          </p:blipFill>
          <p:spPr>
            <a:xfrm>
              <a:off x="7044815" y="261368"/>
              <a:ext cx="1590760" cy="1494693"/>
            </a:xfrm>
            <a:prstGeom prst="rect">
              <a:avLst/>
            </a:prstGeom>
          </p:spPr>
        </p:pic>
        <p:pic>
          <p:nvPicPr>
            <p:cNvPr id="33" name="Picture 32" descr="Screen Shot 2013-03-08 at 5.06.57 PM.png"/>
            <p:cNvPicPr>
              <a:picLocks noChangeAspect="1"/>
            </p:cNvPicPr>
            <p:nvPr/>
          </p:nvPicPr>
          <p:blipFill>
            <a:blip r:embed="rId6"/>
            <a:srcRect l="72746" t="57977" r="2541" b="10780"/>
            <a:stretch>
              <a:fillRect/>
            </a:stretch>
          </p:blipFill>
          <p:spPr>
            <a:xfrm>
              <a:off x="7051165" y="1786422"/>
              <a:ext cx="1584410" cy="1417439"/>
            </a:xfrm>
            <a:prstGeom prst="rect">
              <a:avLst/>
            </a:prstGeom>
          </p:spPr>
        </p:pic>
        <p:pic>
          <p:nvPicPr>
            <p:cNvPr id="23" name="Picture 22" descr="Screen Shot 2013-03-08 at 5.06.57 PM.png"/>
            <p:cNvPicPr>
              <a:picLocks noChangeAspect="1"/>
            </p:cNvPicPr>
            <p:nvPr/>
          </p:nvPicPr>
          <p:blipFill>
            <a:blip r:embed="rId6"/>
            <a:srcRect l="16543" t="15190" r="30593" b="1470"/>
            <a:stretch>
              <a:fillRect/>
            </a:stretch>
          </p:blipFill>
          <p:spPr>
            <a:xfrm>
              <a:off x="4425525" y="256015"/>
              <a:ext cx="2637692" cy="2942620"/>
            </a:xfrm>
            <a:prstGeom prst="rect">
              <a:avLst/>
            </a:prstGeom>
          </p:spPr>
        </p:pic>
        <p:pic>
          <p:nvPicPr>
            <p:cNvPr id="8" name="Picture 7" descr="Screen Shot 2013-03-07 at 11.43.05 AM.png"/>
            <p:cNvPicPr>
              <a:picLocks noChangeAspect="1"/>
            </p:cNvPicPr>
            <p:nvPr/>
          </p:nvPicPr>
          <p:blipFill>
            <a:blip r:embed="rId3"/>
            <a:srcRect l="1282" t="89861" r="93483" b="2806"/>
            <a:stretch>
              <a:fillRect/>
            </a:stretch>
          </p:blipFill>
          <p:spPr>
            <a:xfrm>
              <a:off x="4495757" y="2357046"/>
              <a:ext cx="433861" cy="413603"/>
            </a:xfrm>
            <a:prstGeom prst="rect">
              <a:avLst/>
            </a:prstGeom>
          </p:spPr>
        </p:pic>
        <p:pic>
          <p:nvPicPr>
            <p:cNvPr id="20" name="Picture 19" descr="Screen Shot 2013-03-07 at 2.38.28 PM.png"/>
            <p:cNvPicPr>
              <a:picLocks noChangeAspect="1"/>
            </p:cNvPicPr>
            <p:nvPr/>
          </p:nvPicPr>
          <p:blipFill>
            <a:blip r:embed="rId4"/>
            <a:srcRect r="17067" b="35374"/>
            <a:stretch>
              <a:fillRect/>
            </a:stretch>
          </p:blipFill>
          <p:spPr>
            <a:xfrm>
              <a:off x="5881077" y="278953"/>
              <a:ext cx="1281723" cy="220785"/>
            </a:xfrm>
            <a:prstGeom prst="rect">
              <a:avLst/>
            </a:prstGeom>
          </p:spPr>
        </p:pic>
        <p:pic>
          <p:nvPicPr>
            <p:cNvPr id="30" name="Picture 29" descr="scale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5013" y="2819320"/>
              <a:ext cx="2207859" cy="3154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432426" y="192437"/>
              <a:ext cx="1385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microCT </a:t>
              </a:r>
              <a:r>
                <a:rPr lang="en-US" dirty="0" smtClean="0">
                  <a:solidFill>
                    <a:schemeClr val="bg1"/>
                  </a:solidFill>
                </a:rPr>
                <a:t>(</a:t>
              </a:r>
              <a:r>
                <a:rPr lang="en-US" dirty="0" err="1" smtClean="0">
                  <a:solidFill>
                    <a:schemeClr val="bg1"/>
                  </a:solidFill>
                </a:rPr>
                <a:t>c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90925" y="1711888"/>
              <a:ext cx="1638462" cy="970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25950" y="3200400"/>
            <a:ext cx="4214055" cy="3004300"/>
            <a:chOff x="144208" y="3208558"/>
            <a:chExt cx="4214055" cy="3004300"/>
          </a:xfrm>
        </p:grpSpPr>
        <p:pic>
          <p:nvPicPr>
            <p:cNvPr id="47" name="Picture 46" descr="Screen Shot 2013-04-04 at 2.49.21 PM.png"/>
            <p:cNvPicPr>
              <a:picLocks noChangeAspect="1"/>
            </p:cNvPicPr>
            <p:nvPr/>
          </p:nvPicPr>
          <p:blipFill>
            <a:blip r:embed="rId7"/>
            <a:srcRect l="73252" t="57294" r="1516" b="9951"/>
            <a:stretch>
              <a:fillRect/>
            </a:stretch>
          </p:blipFill>
          <p:spPr>
            <a:xfrm>
              <a:off x="2751739" y="4774035"/>
              <a:ext cx="1606524" cy="1436076"/>
            </a:xfrm>
            <a:prstGeom prst="rect">
              <a:avLst/>
            </a:prstGeom>
          </p:spPr>
        </p:pic>
        <p:pic>
          <p:nvPicPr>
            <p:cNvPr id="46" name="Picture 45" descr="Screen Shot 2013-04-04 at 2.49.21 PM.png"/>
            <p:cNvPicPr>
              <a:picLocks noChangeAspect="1"/>
            </p:cNvPicPr>
            <p:nvPr/>
          </p:nvPicPr>
          <p:blipFill>
            <a:blip r:embed="rId7"/>
            <a:srcRect l="78087" t="6247" r="283" b="65180"/>
            <a:stretch>
              <a:fillRect/>
            </a:stretch>
          </p:blipFill>
          <p:spPr>
            <a:xfrm>
              <a:off x="2757083" y="3272717"/>
              <a:ext cx="1601180" cy="1456327"/>
            </a:xfrm>
            <a:prstGeom prst="rect">
              <a:avLst/>
            </a:prstGeom>
          </p:spPr>
        </p:pic>
        <p:pic>
          <p:nvPicPr>
            <p:cNvPr id="45" name="Picture 44" descr="Screen Shot 2013-04-04 at 2.49.21 PM.png"/>
            <p:cNvPicPr>
              <a:picLocks noChangeAspect="1"/>
            </p:cNvPicPr>
            <p:nvPr/>
          </p:nvPicPr>
          <p:blipFill>
            <a:blip r:embed="rId7"/>
            <a:srcRect l="15343" t="12518" r="30994" b="-242"/>
            <a:stretch>
              <a:fillRect/>
            </a:stretch>
          </p:blipFill>
          <p:spPr>
            <a:xfrm>
              <a:off x="150319" y="3270238"/>
              <a:ext cx="2614373" cy="294262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44208" y="3208558"/>
              <a:ext cx="132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SARRP </a:t>
              </a:r>
              <a:r>
                <a:rPr lang="en-US" dirty="0" smtClean="0">
                  <a:solidFill>
                    <a:schemeClr val="bg1"/>
                  </a:solidFill>
                </a:rPr>
                <a:t>(</a:t>
              </a:r>
              <a:r>
                <a:rPr lang="en-US" dirty="0" err="1" smtClean="0">
                  <a:solidFill>
                    <a:schemeClr val="bg1"/>
                  </a:solidFill>
                </a:rPr>
                <a:t>d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 descr="Screen Shot 2013-03-07 at 11.43.05 AM.png"/>
            <p:cNvPicPr>
              <a:picLocks noChangeAspect="1"/>
            </p:cNvPicPr>
            <p:nvPr/>
          </p:nvPicPr>
          <p:blipFill>
            <a:blip r:embed="rId3"/>
            <a:srcRect l="1282" t="89861" r="93483" b="2806"/>
            <a:stretch>
              <a:fillRect/>
            </a:stretch>
          </p:blipFill>
          <p:spPr>
            <a:xfrm>
              <a:off x="220550" y="5367869"/>
              <a:ext cx="433861" cy="413603"/>
            </a:xfrm>
            <a:prstGeom prst="rect">
              <a:avLst/>
            </a:prstGeom>
          </p:spPr>
        </p:pic>
        <p:pic>
          <p:nvPicPr>
            <p:cNvPr id="26" name="Picture 25" descr="Screen Shot 2013-03-07 at 2.38.28 PM.png"/>
            <p:cNvPicPr>
              <a:picLocks noChangeAspect="1"/>
            </p:cNvPicPr>
            <p:nvPr/>
          </p:nvPicPr>
          <p:blipFill>
            <a:blip r:embed="rId4"/>
            <a:srcRect r="17067" b="35374"/>
            <a:stretch>
              <a:fillRect/>
            </a:stretch>
          </p:blipFill>
          <p:spPr>
            <a:xfrm>
              <a:off x="1613877" y="3289776"/>
              <a:ext cx="1281723" cy="220785"/>
            </a:xfrm>
            <a:prstGeom prst="rect">
              <a:avLst/>
            </a:prstGeom>
          </p:spPr>
        </p:pic>
        <p:pic>
          <p:nvPicPr>
            <p:cNvPr id="27" name="Picture 26" descr="scale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806" y="5830143"/>
              <a:ext cx="2207859" cy="315408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2719801" y="4724346"/>
              <a:ext cx="1638462" cy="970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" name="Picture 54" descr="Screen Shot 2013-05-23 at 7.04.00 PM.png"/>
          <p:cNvPicPr>
            <a:picLocks noChangeAspect="1"/>
          </p:cNvPicPr>
          <p:nvPr/>
        </p:nvPicPr>
        <p:blipFill>
          <a:blip r:embed="rId2"/>
          <a:srcRect l="77864" t="7376" r="829" b="63235"/>
          <a:stretch>
            <a:fillRect/>
          </a:stretch>
        </p:blipFill>
        <p:spPr>
          <a:xfrm>
            <a:off x="7011634" y="251985"/>
            <a:ext cx="1612900" cy="1524000"/>
          </a:xfrm>
          <a:prstGeom prst="rect">
            <a:avLst/>
          </a:prstGeom>
        </p:spPr>
      </p:pic>
      <p:pic>
        <p:nvPicPr>
          <p:cNvPr id="56" name="Picture 55" descr="Screen Shot 2013-05-23 at 7.04.00 PM.png"/>
          <p:cNvPicPr>
            <a:picLocks noChangeAspect="1"/>
          </p:cNvPicPr>
          <p:nvPr/>
        </p:nvPicPr>
        <p:blipFill>
          <a:blip r:embed="rId2"/>
          <a:srcRect l="73541" t="56318" r="2462" b="9784"/>
          <a:stretch>
            <a:fillRect/>
          </a:stretch>
        </p:blipFill>
        <p:spPr>
          <a:xfrm>
            <a:off x="7049734" y="1674385"/>
            <a:ext cx="1574800" cy="1524000"/>
          </a:xfrm>
          <a:prstGeom prst="rect">
            <a:avLst/>
          </a:prstGeom>
        </p:spPr>
      </p:pic>
      <p:pic>
        <p:nvPicPr>
          <p:cNvPr id="57" name="Picture 56" descr="Screen Shot 2013-05-23 at 7.04.00 PM.png"/>
          <p:cNvPicPr>
            <a:picLocks noChangeAspect="1"/>
          </p:cNvPicPr>
          <p:nvPr/>
        </p:nvPicPr>
        <p:blipFill>
          <a:blip r:embed="rId2"/>
          <a:srcRect l="14363" t="11313" r="30851"/>
          <a:stretch>
            <a:fillRect/>
          </a:stretch>
        </p:blipFill>
        <p:spPr>
          <a:xfrm>
            <a:off x="4420834" y="254000"/>
            <a:ext cx="2654300" cy="2943586"/>
          </a:xfrm>
          <a:prstGeom prst="rect">
            <a:avLst/>
          </a:prstGeom>
        </p:spPr>
      </p:pic>
      <p:pic>
        <p:nvPicPr>
          <p:cNvPr id="59" name="Picture 58" descr="Screen Shot 2013-03-07 at 11.43.05 AM.png"/>
          <p:cNvPicPr>
            <a:picLocks noChangeAspect="1"/>
          </p:cNvPicPr>
          <p:nvPr/>
        </p:nvPicPr>
        <p:blipFill>
          <a:blip r:embed="rId3"/>
          <a:srcRect l="2137" t="89861" r="93483" b="2806"/>
          <a:stretch>
            <a:fillRect/>
          </a:stretch>
        </p:blipFill>
        <p:spPr>
          <a:xfrm>
            <a:off x="4555043" y="2362955"/>
            <a:ext cx="350345" cy="413603"/>
          </a:xfrm>
          <a:prstGeom prst="rect">
            <a:avLst/>
          </a:prstGeom>
        </p:spPr>
      </p:pic>
      <p:pic>
        <p:nvPicPr>
          <p:cNvPr id="61" name="Picture 60" descr="scal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610" y="2805691"/>
            <a:ext cx="2207859" cy="315408"/>
          </a:xfrm>
          <a:prstGeom prst="rect">
            <a:avLst/>
          </a:prstGeom>
        </p:spPr>
      </p:pic>
      <p:pic>
        <p:nvPicPr>
          <p:cNvPr id="63" name="Picture 62" descr="Screen Shot 2013-08-28 at 7.34.02 PM.png"/>
          <p:cNvPicPr>
            <a:picLocks noChangeAspect="1"/>
          </p:cNvPicPr>
          <p:nvPr/>
        </p:nvPicPr>
        <p:blipFill>
          <a:blip r:embed="rId8"/>
          <a:srcRect l="71309" t="61385" r="6652" b="12758"/>
          <a:stretch>
            <a:fillRect/>
          </a:stretch>
        </p:blipFill>
        <p:spPr>
          <a:xfrm>
            <a:off x="6997700" y="1790700"/>
            <a:ext cx="1593850" cy="1384300"/>
          </a:xfrm>
          <a:prstGeom prst="rect">
            <a:avLst/>
          </a:prstGeom>
        </p:spPr>
      </p:pic>
      <p:pic>
        <p:nvPicPr>
          <p:cNvPr id="64" name="Picture 63" descr="Screen Shot 2013-08-28 at 7.34.02 PM.png"/>
          <p:cNvPicPr>
            <a:picLocks noChangeAspect="1"/>
          </p:cNvPicPr>
          <p:nvPr/>
        </p:nvPicPr>
        <p:blipFill>
          <a:blip r:embed="rId8"/>
          <a:srcRect l="15034" t="30292" r="55183" b="33080"/>
          <a:stretch>
            <a:fillRect/>
          </a:stretch>
        </p:blipFill>
        <p:spPr>
          <a:xfrm>
            <a:off x="4489450" y="347588"/>
            <a:ext cx="2514600" cy="228932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423690" y="191732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single-field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0" name="Picture 59" descr="Screen Shot 2013-03-07 at 2.38.28 PM.png"/>
          <p:cNvPicPr>
            <a:picLocks noChangeAspect="1"/>
          </p:cNvPicPr>
          <p:nvPr/>
        </p:nvPicPr>
        <p:blipFill>
          <a:blip r:embed="rId4"/>
          <a:srcRect r="17067" b="35374"/>
          <a:stretch>
            <a:fillRect/>
          </a:stretch>
        </p:blipFill>
        <p:spPr>
          <a:xfrm>
            <a:off x="5958511" y="265324"/>
            <a:ext cx="1281723" cy="220785"/>
          </a:xfrm>
          <a:prstGeom prst="rect">
            <a:avLst/>
          </a:prstGeom>
        </p:spPr>
      </p:pic>
      <p:pic>
        <p:nvPicPr>
          <p:cNvPr id="65" name="Picture 64" descr="Screen Shot 2013-08-28 at 7.34.02 PM.png"/>
          <p:cNvPicPr>
            <a:picLocks noChangeAspect="1"/>
          </p:cNvPicPr>
          <p:nvPr/>
        </p:nvPicPr>
        <p:blipFill>
          <a:blip r:embed="rId8"/>
          <a:srcRect l="72221" t="9474" r="2293" b="64634"/>
          <a:stretch>
            <a:fillRect/>
          </a:stretch>
        </p:blipFill>
        <p:spPr>
          <a:xfrm>
            <a:off x="6946901" y="510315"/>
            <a:ext cx="1555750" cy="1169991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133600" y="543580"/>
            <a:ext cx="78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0.5 mm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margin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94105" y="561064"/>
            <a:ext cx="733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 mm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margin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VHlung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070800"/>
            <a:ext cx="4078821" cy="3060000"/>
          </a:xfrm>
          <a:prstGeom prst="rect">
            <a:avLst/>
          </a:prstGeom>
        </p:spPr>
      </p:pic>
      <p:pic>
        <p:nvPicPr>
          <p:cNvPr id="8" name="Picture 7" descr="DVHteratoma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93" y="2070800"/>
            <a:ext cx="4078821" cy="30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66704" y="1840468"/>
            <a:ext cx="36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96242" y="1860006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31132</TotalTime>
  <Words>120</Words>
  <Application>Microsoft Macintosh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Macintosh HD:Users:magdalena:Papers:modalityComparison:submissionRadResearch:mb_manuscript_rr_0408.doc!OLE_LINK4</vt:lpstr>
      <vt:lpstr>!OLE_LINK2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Stanford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Magdalena Bazalova</dc:creator>
  <cp:lastModifiedBy>Magdalena Bazalova</cp:lastModifiedBy>
  <cp:revision>55</cp:revision>
  <dcterms:created xsi:type="dcterms:W3CDTF">2013-08-21T01:01:04Z</dcterms:created>
  <dcterms:modified xsi:type="dcterms:W3CDTF">2013-08-29T02:49:03Z</dcterms:modified>
</cp:coreProperties>
</file>